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s://im1-tub-ru.yandex.net/i?id=12e5112e1e777264f47ce6963e5553c6&amp;n=33&amp;h=1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708920"/>
            <a:ext cx="2627362" cy="2627364"/>
          </a:xfrm>
          <a:prstGeom prst="rect">
            <a:avLst/>
          </a:prstGeom>
          <a:noFill/>
        </p:spPr>
      </p:pic>
      <p:pic>
        <p:nvPicPr>
          <p:cNvPr id="12" name="Picture 10" descr="http://nuko.lv/media/catalog/product/5/7/5770732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72553">
            <a:off x="4992508" y="1530548"/>
            <a:ext cx="3715941" cy="2689493"/>
          </a:xfrm>
          <a:prstGeom prst="rect">
            <a:avLst/>
          </a:prstGeom>
          <a:noFill/>
        </p:spPr>
      </p:pic>
      <p:pic>
        <p:nvPicPr>
          <p:cNvPr id="3086" name="Picture 14" descr="http://ak1.polyvoreimg.com/cgi/img-thing/size/l/tid/78458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000500"/>
            <a:ext cx="2857500" cy="2857500"/>
          </a:xfrm>
          <a:prstGeom prst="rect">
            <a:avLst/>
          </a:prstGeom>
          <a:noFill/>
        </p:spPr>
      </p:pic>
      <p:pic>
        <p:nvPicPr>
          <p:cNvPr id="13" name="Picture 16" descr="https://im3-tub-ru.yandex.net/i?id=343f5a486da00df1bfeb5277e91b0946&amp;n=33&amp;h=17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132856"/>
            <a:ext cx="2476500" cy="1619251"/>
          </a:xfrm>
          <a:prstGeom prst="rect">
            <a:avLst/>
          </a:prstGeom>
          <a:noFill/>
        </p:spPr>
      </p:pic>
      <p:pic>
        <p:nvPicPr>
          <p:cNvPr id="3076" name="Picture 4" descr="http://static.freepik.com/free-photo/apple-i_28932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245618" cy="2245618"/>
          </a:xfrm>
          <a:prstGeom prst="rect">
            <a:avLst/>
          </a:prstGeom>
          <a:noFill/>
        </p:spPr>
      </p:pic>
      <p:pic>
        <p:nvPicPr>
          <p:cNvPr id="3078" name="Picture 6" descr="https://im2-tub-ru.yandex.net/i?id=433a90d30b8822058ffff448a035018f&amp;n=33&amp;h=17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0"/>
            <a:ext cx="2699370" cy="2699372"/>
          </a:xfrm>
          <a:prstGeom prst="rect">
            <a:avLst/>
          </a:prstGeom>
          <a:noFill/>
        </p:spPr>
      </p:pic>
      <p:pic>
        <p:nvPicPr>
          <p:cNvPr id="3090" name="Picture 18" descr="http://joysii.blog.bg/photos/91101/1_112555814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24544" y="3861048"/>
            <a:ext cx="3135407" cy="2348880"/>
          </a:xfrm>
          <a:prstGeom prst="rect">
            <a:avLst/>
          </a:prstGeom>
          <a:noFill/>
        </p:spPr>
      </p:pic>
      <p:pic>
        <p:nvPicPr>
          <p:cNvPr id="3088" name="Picture 16" descr="http://papilot2.mykmyk.pl/img/660/0/figura2_0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95736" y="4157870"/>
            <a:ext cx="1928664" cy="2700130"/>
          </a:xfrm>
          <a:prstGeom prst="rect">
            <a:avLst/>
          </a:prstGeom>
          <a:noFill/>
        </p:spPr>
      </p:pic>
      <p:pic>
        <p:nvPicPr>
          <p:cNvPr id="3084" name="Picture 12" descr="http://900igr.net/datas/eda/JAgody-9.files/0001-001-JAgody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5170883"/>
            <a:ext cx="2249489" cy="1687117"/>
          </a:xfrm>
          <a:prstGeom prst="rect">
            <a:avLst/>
          </a:prstGeom>
          <a:noFill/>
        </p:spPr>
      </p:pic>
      <p:pic>
        <p:nvPicPr>
          <p:cNvPr id="3080" name="Picture 8" descr="http://dutyfreesalon.com/image/data/Cuccio/mango-1414-dutyfreesalon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52120" y="-1107504"/>
            <a:ext cx="3888431" cy="3888432"/>
          </a:xfrm>
          <a:prstGeom prst="rect">
            <a:avLst/>
          </a:prstGeom>
          <a:noFill/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323528" y="2276872"/>
            <a:ext cx="3024336" cy="1296144"/>
          </a:xfrm>
          <a:prstGeom prst="line">
            <a:avLst/>
          </a:prstGeom>
          <a:ln w="508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156448" y="2141240"/>
            <a:ext cx="3664024" cy="1431776"/>
          </a:xfrm>
          <a:prstGeom prst="line">
            <a:avLst/>
          </a:prstGeom>
          <a:ln w="508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nuko.lv/media/catalog/product/5/7/5770732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700808"/>
            <a:ext cx="2522062" cy="1825397"/>
          </a:xfrm>
          <a:prstGeom prst="rect">
            <a:avLst/>
          </a:prstGeom>
          <a:noFill/>
        </p:spPr>
      </p:pic>
      <p:pic>
        <p:nvPicPr>
          <p:cNvPr id="1042" name="Picture 18" descr="http://s1.tchkcdn.com/g2-Z4dWd3lDDvld0Sj3L5yBCw/lady/640x480/f/0/1-4-2-3-3423/27378_mel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4584" y="3645024"/>
            <a:ext cx="3240360" cy="2430270"/>
          </a:xfrm>
          <a:prstGeom prst="rect">
            <a:avLst/>
          </a:prstGeom>
          <a:noFill/>
        </p:spPr>
      </p:pic>
      <p:pic>
        <p:nvPicPr>
          <p:cNvPr id="1026" name="Picture 2" descr="http://www.pixy.ru/get_img?ImageWidth=660&amp;ImageHeight=880&amp;ImageId=42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592287" cy="1944216"/>
          </a:xfrm>
          <a:prstGeom prst="rect">
            <a:avLst/>
          </a:prstGeom>
          <a:noFill/>
        </p:spPr>
      </p:pic>
      <p:pic>
        <p:nvPicPr>
          <p:cNvPr id="1028" name="Picture 4" descr="http://readmas.ru/wp-content/filesall/2011/11/belochnaya_kapysta_rastenie_fs_readmas.ru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0"/>
            <a:ext cx="2936901" cy="2209453"/>
          </a:xfrm>
          <a:prstGeom prst="rect">
            <a:avLst/>
          </a:prstGeom>
          <a:noFill/>
        </p:spPr>
      </p:pic>
      <p:pic>
        <p:nvPicPr>
          <p:cNvPr id="1030" name="Picture 6" descr="https://im2-tub-ru.yandex.net/i?id=b70193e1488ec654188d7198ec348a09&amp;n=33&amp;h=17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476672"/>
            <a:ext cx="2727831" cy="2016224"/>
          </a:xfrm>
          <a:prstGeom prst="rect">
            <a:avLst/>
          </a:prstGeom>
          <a:noFill/>
        </p:spPr>
      </p:pic>
      <p:pic>
        <p:nvPicPr>
          <p:cNvPr id="1032" name="Picture 8" descr="http://www.sakvojag.net/media/k2/items/cache/f3d400a03ac54bc84f936fda14cfcbc9_X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4725144"/>
            <a:ext cx="2667216" cy="1844824"/>
          </a:xfrm>
          <a:prstGeom prst="rect">
            <a:avLst/>
          </a:prstGeom>
          <a:noFill/>
        </p:spPr>
      </p:pic>
      <p:pic>
        <p:nvPicPr>
          <p:cNvPr id="1036" name="Picture 12" descr="http://hozyaushka.org/uploads/taginator/Jul-2014/baklazha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4221088"/>
            <a:ext cx="2890292" cy="2890292"/>
          </a:xfrm>
          <a:prstGeom prst="rect">
            <a:avLst/>
          </a:prstGeom>
          <a:noFill/>
        </p:spPr>
      </p:pic>
      <p:pic>
        <p:nvPicPr>
          <p:cNvPr id="1038" name="Picture 14" descr="http://f.internetara.com/onbellek/14/03/24/iuuq_NV_00c3cjnh_SL_csjehbu_SL_dpn0gjmft0Tqjdf_SK_Pjm_SK_boe_SK_Pmfpsftjo_SK_6_SL_kqh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224" y="3429000"/>
            <a:ext cx="2555776" cy="1916832"/>
          </a:xfrm>
          <a:prstGeom prst="rect">
            <a:avLst/>
          </a:prstGeom>
          <a:noFill/>
        </p:spPr>
      </p:pic>
      <p:pic>
        <p:nvPicPr>
          <p:cNvPr id="12" name="Picture 4" descr="http://static.freepik.com/free-photo/apple-i_289321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2492896"/>
            <a:ext cx="1813570" cy="1813570"/>
          </a:xfrm>
          <a:prstGeom prst="rect">
            <a:avLst/>
          </a:prstGeom>
          <a:noFill/>
        </p:spPr>
      </p:pic>
      <p:pic>
        <p:nvPicPr>
          <p:cNvPr id="13" name="Picture 16" descr="https://im3-tub-ru.yandex.net/i?id=343f5a486da00df1bfeb5277e91b0946&amp;n=33&amp;h=17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95736" y="2708920"/>
            <a:ext cx="2476500" cy="1619251"/>
          </a:xfrm>
          <a:prstGeom prst="rect">
            <a:avLst/>
          </a:prstGeom>
          <a:noFill/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23528" y="3212976"/>
            <a:ext cx="1224136" cy="3024336"/>
          </a:xfrm>
          <a:prstGeom prst="line">
            <a:avLst/>
          </a:prstGeom>
          <a:ln w="508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076056" y="2492896"/>
            <a:ext cx="864096" cy="2016224"/>
          </a:xfrm>
          <a:prstGeom prst="line">
            <a:avLst/>
          </a:prstGeom>
          <a:ln w="508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2015-07-26T15:28:51Z</dcterms:created>
  <dcterms:modified xsi:type="dcterms:W3CDTF">2015-09-23T09:00:52Z</dcterms:modified>
</cp:coreProperties>
</file>