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docProps/custom.xml" ContentType="application/vnd.openxmlformats-officedocument.custom-properties+xml"/>
  <Override PartName="/ppt/slideLayouts/slideLayout10.xml" ContentType="application/vnd.openxmlformats-officedocument.presentationml.slideLayout+xml"/>
  <Default Extension="gif" ContentType="image/gif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85" r:id="rId2"/>
    <p:sldId id="256" r:id="rId3"/>
    <p:sldId id="277" r:id="rId4"/>
    <p:sldId id="266" r:id="rId5"/>
    <p:sldId id="272" r:id="rId6"/>
    <p:sldId id="267" r:id="rId7"/>
    <p:sldId id="276" r:id="rId8"/>
    <p:sldId id="268" r:id="rId9"/>
    <p:sldId id="275" r:id="rId10"/>
    <p:sldId id="269" r:id="rId11"/>
    <p:sldId id="278" r:id="rId12"/>
    <p:sldId id="258" r:id="rId13"/>
    <p:sldId id="282" r:id="rId14"/>
    <p:sldId id="261" r:id="rId15"/>
    <p:sldId id="283" r:id="rId16"/>
    <p:sldId id="262" r:id="rId17"/>
    <p:sldId id="274" r:id="rId18"/>
    <p:sldId id="263" r:id="rId19"/>
    <p:sldId id="280" r:id="rId20"/>
    <p:sldId id="264" r:id="rId21"/>
    <p:sldId id="279" r:id="rId22"/>
    <p:sldId id="288" r:id="rId23"/>
    <p:sldId id="289" r:id="rId24"/>
    <p:sldId id="290" r:id="rId25"/>
    <p:sldId id="291" r:id="rId26"/>
    <p:sldId id="265" r:id="rId27"/>
    <p:sldId id="281" r:id="rId28"/>
    <p:sldId id="286" r:id="rId29"/>
    <p:sldId id="287" r:id="rId30"/>
    <p:sldId id="284" r:id="rId31"/>
  </p:sldIdLst>
  <p:sldSz cx="9144000" cy="6858000" type="screen4x3"/>
  <p:notesSz cx="6858000" cy="9144000"/>
  <p:defaultTextStyle>
    <a:defPPr>
      <a:defRPr lang="ru-RU"/>
    </a:defPPr>
    <a:lvl1pPr algn="l" rtl="0" fontAlgn="base">
      <a:spcBef>
        <a:spcPct val="0"/>
      </a:spcBef>
      <a:spcAft>
        <a:spcPct val="0"/>
      </a:spcAft>
      <a:defRPr sz="2400" b="1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400" b="1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400" b="1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400" b="1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400" b="1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400" b="1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400" b="1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400" b="1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400" b="1"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600CC"/>
    <a:srgbClr val="6951F9"/>
    <a:srgbClr val="FDBE4D"/>
    <a:srgbClr val="FC7624"/>
    <a:srgbClr val="F5FEA0"/>
    <a:srgbClr val="CCECFF"/>
    <a:srgbClr val="FF3300"/>
    <a:srgbClr val="008000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717" autoAdjust="0"/>
    <p:restoredTop sz="94660"/>
  </p:normalViewPr>
  <p:slideViewPr>
    <p:cSldViewPr>
      <p:cViewPr varScale="1">
        <p:scale>
          <a:sx n="28" d="100"/>
          <a:sy n="28" d="100"/>
        </p:scale>
        <p:origin x="-917" y="-6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CBBBE0B-0352-40F0-AA40-54A5D25773C5}" type="slidenum">
              <a:rPr lang="ru-RU"/>
              <a:pPr/>
              <a:t>‹#›</a:t>
            </a:fld>
            <a:endParaRPr lang="ru-RU"/>
          </a:p>
        </p:txBody>
      </p:sp>
    </p:spTree>
  </p:cSld>
  <p:clrMapOvr>
    <a:masterClrMapping/>
  </p:clrMapOvr>
  <p:transition advClick="0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C327925-71E1-4A1E-945C-7C9CE74F966A}" type="slidenum">
              <a:rPr lang="ru-RU"/>
              <a:pPr/>
              <a:t>‹#›</a:t>
            </a:fld>
            <a:endParaRPr lang="ru-RU"/>
          </a:p>
        </p:txBody>
      </p:sp>
    </p:spTree>
  </p:cSld>
  <p:clrMapOvr>
    <a:masterClrMapping/>
  </p:clrMapOvr>
  <p:transition advClick="0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AC7ECE7-6A07-4E57-BEA8-A0525DE80734}" type="slidenum">
              <a:rPr lang="ru-RU"/>
              <a:pPr/>
              <a:t>‹#›</a:t>
            </a:fld>
            <a:endParaRPr lang="ru-RU"/>
          </a:p>
        </p:txBody>
      </p:sp>
    </p:spTree>
  </p:cSld>
  <p:clrMapOvr>
    <a:masterClrMapping/>
  </p:clrMapOvr>
  <p:transition advClick="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249A9E2-45E5-4569-92E2-E1149E64D2D2}" type="slidenum">
              <a:rPr lang="ru-RU"/>
              <a:pPr/>
              <a:t>‹#›</a:t>
            </a:fld>
            <a:endParaRPr lang="ru-RU"/>
          </a:p>
        </p:txBody>
      </p:sp>
    </p:spTree>
  </p:cSld>
  <p:clrMapOvr>
    <a:masterClrMapping/>
  </p:clrMapOvr>
  <p:transition advClick="0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39A5D9F-715E-41C1-B183-1CBCD673E0C2}" type="slidenum">
              <a:rPr lang="ru-RU"/>
              <a:pPr/>
              <a:t>‹#›</a:t>
            </a:fld>
            <a:endParaRPr lang="ru-RU"/>
          </a:p>
        </p:txBody>
      </p:sp>
    </p:spTree>
  </p:cSld>
  <p:clrMapOvr>
    <a:masterClrMapping/>
  </p:clrMapOvr>
  <p:transition advClick="0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9DD921F-2072-41B9-A12A-8B2C46621507}" type="slidenum">
              <a:rPr lang="ru-RU"/>
              <a:pPr/>
              <a:t>‹#›</a:t>
            </a:fld>
            <a:endParaRPr lang="ru-RU"/>
          </a:p>
        </p:txBody>
      </p:sp>
    </p:spTree>
  </p:cSld>
  <p:clrMapOvr>
    <a:masterClrMapping/>
  </p:clrMapOvr>
  <p:transition advClick="0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8B7F880-ADB5-4E39-8FF1-4774A64CF898}" type="slidenum">
              <a:rPr lang="ru-RU"/>
              <a:pPr/>
              <a:t>‹#›</a:t>
            </a:fld>
            <a:endParaRPr lang="ru-RU"/>
          </a:p>
        </p:txBody>
      </p:sp>
    </p:spTree>
  </p:cSld>
  <p:clrMapOvr>
    <a:masterClrMapping/>
  </p:clrMapOvr>
  <p:transition advClick="0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1AE24FC6-B161-4D98-B34F-FA7437272DA0}" type="slidenum">
              <a:rPr lang="ru-RU"/>
              <a:pPr/>
              <a:t>‹#›</a:t>
            </a:fld>
            <a:endParaRPr lang="ru-RU"/>
          </a:p>
        </p:txBody>
      </p:sp>
    </p:spTree>
  </p:cSld>
  <p:clrMapOvr>
    <a:masterClrMapping/>
  </p:clrMapOvr>
  <p:transition advClick="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B5908B3-6E70-4AC9-96ED-1232C5309C39}" type="slidenum">
              <a:rPr lang="ru-RU"/>
              <a:pPr/>
              <a:t>‹#›</a:t>
            </a:fld>
            <a:endParaRPr lang="ru-RU"/>
          </a:p>
        </p:txBody>
      </p:sp>
    </p:spTree>
  </p:cSld>
  <p:clrMapOvr>
    <a:masterClrMapping/>
  </p:clrMapOvr>
  <p:transition advClick="0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B27BF26-4A44-4731-B34D-D88F28E6E552}" type="slidenum">
              <a:rPr lang="ru-RU"/>
              <a:pPr/>
              <a:t>‹#›</a:t>
            </a:fld>
            <a:endParaRPr lang="ru-RU"/>
          </a:p>
        </p:txBody>
      </p:sp>
    </p:spTree>
  </p:cSld>
  <p:clrMapOvr>
    <a:masterClrMapping/>
  </p:clrMapOvr>
  <p:transition advClick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F29BF7C-8D85-4DE2-9DD7-0EF3CC995420}" type="slidenum">
              <a:rPr lang="ru-RU"/>
              <a:pPr/>
              <a:t>‹#›</a:t>
            </a:fld>
            <a:endParaRPr lang="ru-RU"/>
          </a:p>
        </p:txBody>
      </p:sp>
    </p:spTree>
  </p:cSld>
  <p:clrMapOvr>
    <a:masterClrMapping/>
  </p:clrMapOvr>
  <p:transition advClick="0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rgbClr val="CCECFF"/>
            </a:gs>
            <a:gs pos="100000">
              <a:schemeClr val="bg1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заголовка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 b="0"/>
            </a:lvl1pPr>
          </a:lstStyle>
          <a:p>
            <a:endParaRPr lang="ru-RU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 b="0"/>
            </a:lvl1pPr>
          </a:lstStyle>
          <a:p>
            <a:endParaRPr lang="ru-RU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 b="0"/>
            </a:lvl1pPr>
          </a:lstStyle>
          <a:p>
            <a:fld id="{8792D713-FB1D-422D-B0EA-AEC8581DF3A6}" type="slidenum">
              <a:rPr lang="ru-RU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ransition advClick="0"/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5.jpeg"/><Relationship Id="rId4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0.jpeg"/><Relationship Id="rId4" Type="http://schemas.openxmlformats.org/officeDocument/2006/relationships/image" Target="../media/image9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gif"/><Relationship Id="rId2" Type="http://schemas.openxmlformats.org/officeDocument/2006/relationships/image" Target="../media/image6.gif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5.jpeg"/><Relationship Id="rId4" Type="http://schemas.openxmlformats.org/officeDocument/2006/relationships/image" Target="../media/image14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8.png"/><Relationship Id="rId4" Type="http://schemas.openxmlformats.org/officeDocument/2006/relationships/image" Target="../media/image17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gif"/><Relationship Id="rId2" Type="http://schemas.openxmlformats.org/officeDocument/2006/relationships/image" Target="../media/image6.gif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jpeg"/><Relationship Id="rId4" Type="http://schemas.openxmlformats.org/officeDocument/2006/relationships/image" Target="../media/image8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22.gif"/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5.jpeg"/><Relationship Id="rId4" Type="http://schemas.openxmlformats.org/officeDocument/2006/relationships/image" Target="../media/image24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gif"/><Relationship Id="rId2" Type="http://schemas.openxmlformats.org/officeDocument/2006/relationships/image" Target="../media/image6.gif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0.jpeg"/><Relationship Id="rId4" Type="http://schemas.openxmlformats.org/officeDocument/2006/relationships/image" Target="../media/image29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gif"/><Relationship Id="rId2" Type="http://schemas.openxmlformats.org/officeDocument/2006/relationships/image" Target="../media/image6.gif"/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4.jpeg"/><Relationship Id="rId4" Type="http://schemas.openxmlformats.org/officeDocument/2006/relationships/image" Target="../media/image32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gif"/><Relationship Id="rId2" Type="http://schemas.openxmlformats.org/officeDocument/2006/relationships/image" Target="../media/image6.gif"/><Relationship Id="rId1" Type="http://schemas.openxmlformats.org/officeDocument/2006/relationships/slideLayout" Target="../slideLayouts/slideLayout6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9.jpeg"/><Relationship Id="rId4" Type="http://schemas.openxmlformats.org/officeDocument/2006/relationships/image" Target="../media/image8.jpe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gif"/><Relationship Id="rId2" Type="http://schemas.openxmlformats.org/officeDocument/2006/relationships/image" Target="../media/image6.gif"/><Relationship Id="rId1" Type="http://schemas.openxmlformats.org/officeDocument/2006/relationships/slideLayout" Target="../slideLayouts/slideLayout6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eg"/><Relationship Id="rId2" Type="http://schemas.openxmlformats.org/officeDocument/2006/relationships/image" Target="../media/image36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8.jpeg"/><Relationship Id="rId4" Type="http://schemas.openxmlformats.org/officeDocument/2006/relationships/image" Target="../media/image5.jpe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gif"/><Relationship Id="rId2" Type="http://schemas.openxmlformats.org/officeDocument/2006/relationships/image" Target="../media/image6.gif"/><Relationship Id="rId1" Type="http://schemas.openxmlformats.org/officeDocument/2006/relationships/slideLayout" Target="../slideLayouts/slideLayout6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6.jpeg"/><Relationship Id="rId4" Type="http://schemas.openxmlformats.org/officeDocument/2006/relationships/image" Target="../media/image24.jpe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41.gif"/><Relationship Id="rId1" Type="http://schemas.openxmlformats.org/officeDocument/2006/relationships/slideLayout" Target="../slideLayouts/slideLayout6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2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3.jpeg"/><Relationship Id="rId4" Type="http://schemas.openxmlformats.org/officeDocument/2006/relationships/image" Target="../media/image24.jpe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6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jpe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.jpeg"/><Relationship Id="rId4" Type="http://schemas.openxmlformats.org/officeDocument/2006/relationships/image" Target="../media/image45.jpe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42.jpeg"/><Relationship Id="rId1" Type="http://schemas.openxmlformats.org/officeDocument/2006/relationships/slideLayout" Target="../slideLayouts/slideLayout6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42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6.jpeg"/><Relationship Id="rId4" Type="http://schemas.openxmlformats.org/officeDocument/2006/relationships/image" Target="../media/image20.jpe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6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876" name="Picture 1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96838"/>
            <a:ext cx="9144000" cy="67611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36866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2362200"/>
            <a:ext cx="8229600" cy="1143000"/>
          </a:xfrm>
        </p:spPr>
        <p:txBody>
          <a:bodyPr/>
          <a:lstStyle/>
          <a:p>
            <a:r>
              <a:rPr lang="ru-RU" sz="4800" b="1">
                <a:solidFill>
                  <a:srgbClr val="FC7624"/>
                </a:solidFill>
                <a:latin typeface="Comic Sans MS" pitchFamily="66" charset="0"/>
              </a:rPr>
              <a:t>ЗАГАДКИ </a:t>
            </a:r>
            <a:br>
              <a:rPr lang="ru-RU" sz="4800" b="1">
                <a:solidFill>
                  <a:srgbClr val="FC7624"/>
                </a:solidFill>
                <a:latin typeface="Comic Sans MS" pitchFamily="66" charset="0"/>
              </a:rPr>
            </a:br>
            <a:r>
              <a:rPr lang="ru-RU" sz="4800" b="1">
                <a:solidFill>
                  <a:srgbClr val="FC7624"/>
                </a:solidFill>
                <a:latin typeface="Comic Sans MS" pitchFamily="66" charset="0"/>
              </a:rPr>
              <a:t>про</a:t>
            </a:r>
            <a:br>
              <a:rPr lang="ru-RU" sz="4800" b="1">
                <a:solidFill>
                  <a:srgbClr val="FC7624"/>
                </a:solidFill>
                <a:latin typeface="Comic Sans MS" pitchFamily="66" charset="0"/>
              </a:rPr>
            </a:br>
            <a:r>
              <a:rPr lang="ru-RU" sz="4800" b="1">
                <a:solidFill>
                  <a:srgbClr val="6600CC"/>
                </a:solidFill>
                <a:latin typeface="Comic Sans MS" pitchFamily="66" charset="0"/>
              </a:rPr>
              <a:t>МОРСКИХ</a:t>
            </a:r>
            <a:br>
              <a:rPr lang="ru-RU" sz="4800" b="1">
                <a:solidFill>
                  <a:srgbClr val="6600CC"/>
                </a:solidFill>
                <a:latin typeface="Comic Sans MS" pitchFamily="66" charset="0"/>
              </a:rPr>
            </a:br>
            <a:r>
              <a:rPr lang="ru-RU" sz="4800" b="1">
                <a:solidFill>
                  <a:srgbClr val="6600CC"/>
                </a:solidFill>
                <a:latin typeface="Comic Sans MS" pitchFamily="66" charset="0"/>
              </a:rPr>
              <a:t>ЖИВОТНЫХ</a:t>
            </a:r>
          </a:p>
        </p:txBody>
      </p:sp>
      <p:sp>
        <p:nvSpPr>
          <p:cNvPr id="36874" name="Text Box 10"/>
          <p:cNvSpPr txBox="1">
            <a:spLocks noChangeArrowheads="1"/>
          </p:cNvSpPr>
          <p:nvPr/>
        </p:nvSpPr>
        <p:spPr bwMode="auto">
          <a:xfrm>
            <a:off x="1524000" y="152400"/>
            <a:ext cx="258445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1800">
                <a:solidFill>
                  <a:schemeClr val="bg2"/>
                </a:solidFill>
              </a:rPr>
              <a:t>@</a:t>
            </a:r>
            <a:r>
              <a:rPr lang="ru-RU" sz="1800">
                <a:solidFill>
                  <a:schemeClr val="bg2"/>
                </a:solidFill>
              </a:rPr>
              <a:t>Мадам Маман</a:t>
            </a:r>
          </a:p>
          <a:p>
            <a:r>
              <a:rPr lang="en-US" sz="1800">
                <a:solidFill>
                  <a:schemeClr val="bg2"/>
                </a:solidFill>
              </a:rPr>
              <a:t>www.madame.ucoz.ru</a:t>
            </a:r>
            <a:endParaRPr lang="ru-RU" sz="1800">
              <a:solidFill>
                <a:schemeClr val="bg2"/>
              </a:solidFill>
            </a:endParaRPr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09" name="Picture 13" descr="fish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895600" y="3683000"/>
            <a:ext cx="3200400" cy="2138363"/>
          </a:xfrm>
          <a:prstGeom prst="rect">
            <a:avLst/>
          </a:prstGeom>
          <a:noFill/>
        </p:spPr>
      </p:pic>
      <p:sp>
        <p:nvSpPr>
          <p:cNvPr id="4112" name="AutoShape 16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28600" y="6096000"/>
            <a:ext cx="24384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медуза</a:t>
            </a:r>
          </a:p>
        </p:txBody>
      </p:sp>
      <p:sp>
        <p:nvSpPr>
          <p:cNvPr id="4118" name="AutoShape 22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3657600" y="6096000"/>
            <a:ext cx="14478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рыба</a:t>
            </a:r>
          </a:p>
        </p:txBody>
      </p:sp>
      <p:sp>
        <p:nvSpPr>
          <p:cNvPr id="4119" name="AutoShape 23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6172200" y="6019800"/>
            <a:ext cx="22098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дельфин</a:t>
            </a:r>
          </a:p>
        </p:txBody>
      </p:sp>
      <p:sp>
        <p:nvSpPr>
          <p:cNvPr id="4108" name="Text Box 12"/>
          <p:cNvSpPr txBox="1">
            <a:spLocks noChangeArrowheads="1"/>
          </p:cNvSpPr>
          <p:nvPr/>
        </p:nvSpPr>
        <p:spPr bwMode="auto">
          <a:xfrm>
            <a:off x="381000" y="457200"/>
            <a:ext cx="3654425" cy="2647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Чудо-Зонтик на волне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Весело качается.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Мириадами огней 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Он переливается.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Зонтик водянистый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Любит жить где чисто.</a:t>
            </a:r>
            <a:endParaRPr lang="ru-RU">
              <a:solidFill>
                <a:srgbClr val="6951F9"/>
              </a:solidFill>
              <a:latin typeface="Comic Sans MS" pitchFamily="66" charset="0"/>
            </a:endParaRPr>
          </a:p>
          <a:p>
            <a:endParaRPr lang="ru-RU">
              <a:solidFill>
                <a:srgbClr val="6951F9"/>
              </a:solidFill>
              <a:latin typeface="Comic Sans MS" pitchFamily="66" charset="0"/>
            </a:endParaRPr>
          </a:p>
        </p:txBody>
      </p:sp>
      <p:pic>
        <p:nvPicPr>
          <p:cNvPr id="4131" name="Picture 35" descr="meduza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77813" y="3657600"/>
            <a:ext cx="2312987" cy="2324100"/>
          </a:xfrm>
          <a:prstGeom prst="rect">
            <a:avLst/>
          </a:prstGeom>
          <a:noFill/>
        </p:spPr>
      </p:pic>
      <p:pic>
        <p:nvPicPr>
          <p:cNvPr id="4136" name="Picture 40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343400" y="0"/>
            <a:ext cx="4800600" cy="36004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137" name="Picture 41" descr="dolphin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400800" y="3657600"/>
            <a:ext cx="1916113" cy="2133600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 shadeToTitle="1">
        <a:gradFill rotWithShape="0">
          <a:gsLst>
            <a:gs pos="0">
              <a:schemeClr val="bg1"/>
            </a:gs>
            <a:gs pos="100000">
              <a:srgbClr val="CCECFF"/>
            </a:gs>
          </a:gsLst>
          <a:path path="shap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679" name="Picture 7" descr="meduza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276600" y="1638300"/>
            <a:ext cx="2008188" cy="2019300"/>
          </a:xfrm>
          <a:prstGeom prst="rect">
            <a:avLst/>
          </a:prstGeom>
          <a:noFill/>
        </p:spPr>
      </p:pic>
      <p:pic>
        <p:nvPicPr>
          <p:cNvPr id="28674" name="Picture 2" descr="34zf9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6200000">
            <a:off x="2863850" y="412750"/>
            <a:ext cx="3492500" cy="4191000"/>
          </a:xfrm>
          <a:prstGeom prst="rect">
            <a:avLst/>
          </a:prstGeom>
          <a:noFill/>
        </p:spPr>
      </p:pic>
      <p:sp>
        <p:nvSpPr>
          <p:cNvPr id="28675" name="Rectangle 3"/>
          <p:cNvSpPr>
            <a:spLocks noGrp="1" noChangeArrowheads="1"/>
          </p:cNvSpPr>
          <p:nvPr>
            <p:ph type="title"/>
          </p:nvPr>
        </p:nvSpPr>
        <p:spPr>
          <a:xfrm>
            <a:off x="1905000" y="4191000"/>
            <a:ext cx="5181600" cy="1143000"/>
          </a:xfrm>
        </p:spPr>
        <p:txBody>
          <a:bodyPr/>
          <a:lstStyle/>
          <a:p>
            <a:r>
              <a:rPr lang="ru-RU" sz="54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54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54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28676" name="AutoShape 4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819400" y="5715000"/>
            <a:ext cx="3276600" cy="9144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2800">
                <a:solidFill>
                  <a:schemeClr val="bg1"/>
                </a:solidFill>
                <a:latin typeface="Comic Sans MS" pitchFamily="66" charset="0"/>
              </a:rPr>
              <a:t>Следующая</a:t>
            </a:r>
          </a:p>
          <a:p>
            <a:pPr algn="ctr"/>
            <a:r>
              <a:rPr lang="ru-RU" sz="2800">
                <a:solidFill>
                  <a:schemeClr val="bg1"/>
                </a:solidFill>
                <a:latin typeface="Comic Sans MS" pitchFamily="66" charset="0"/>
              </a:rPr>
              <a:t> загадка</a:t>
            </a:r>
            <a:endParaRPr lang="ru-RU" sz="1600" b="0"/>
          </a:p>
        </p:txBody>
      </p:sp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430" name="Picture 2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181600" y="0"/>
            <a:ext cx="3962400" cy="2971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7417" name="AutoShape 9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1295400" y="6172200"/>
            <a:ext cx="11430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кит</a:t>
            </a:r>
          </a:p>
        </p:txBody>
      </p:sp>
      <p:sp>
        <p:nvSpPr>
          <p:cNvPr id="17418" name="AutoShape 10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3810000" y="6172200"/>
            <a:ext cx="19812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осьминог</a:t>
            </a:r>
          </a:p>
        </p:txBody>
      </p:sp>
      <p:sp>
        <p:nvSpPr>
          <p:cNvPr id="17419" name="AutoShape 11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6858000" y="6172200"/>
            <a:ext cx="20574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рыба-ёж</a:t>
            </a:r>
          </a:p>
        </p:txBody>
      </p:sp>
      <p:sp>
        <p:nvSpPr>
          <p:cNvPr id="17412" name="Text Box 4"/>
          <p:cNvSpPr txBox="1">
            <a:spLocks noChangeArrowheads="1"/>
          </p:cNvSpPr>
          <p:nvPr/>
        </p:nvSpPr>
        <p:spPr bwMode="auto">
          <a:xfrm>
            <a:off x="152400" y="304800"/>
            <a:ext cx="4724400" cy="3013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В день детёныш получает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Триста литров молока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И в длину он достигает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Десять метров лишь пока.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Став огромным, многотонным,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Он питается планктоном.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В море бодрствует и спит.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Ну, а имя носит …</a:t>
            </a:r>
          </a:p>
        </p:txBody>
      </p:sp>
      <p:pic>
        <p:nvPicPr>
          <p:cNvPr id="17426" name="Picture 18" descr="421937-whale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3538538"/>
            <a:ext cx="3276600" cy="2557462"/>
          </a:xfrm>
          <a:prstGeom prst="rect">
            <a:avLst/>
          </a:prstGeom>
          <a:noFill/>
        </p:spPr>
      </p:pic>
      <p:pic>
        <p:nvPicPr>
          <p:cNvPr id="17427" name="Picture 19" descr="osmino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810000" y="3581400"/>
            <a:ext cx="2230438" cy="2543175"/>
          </a:xfrm>
          <a:prstGeom prst="rect">
            <a:avLst/>
          </a:prstGeom>
          <a:noFill/>
        </p:spPr>
      </p:pic>
      <p:pic>
        <p:nvPicPr>
          <p:cNvPr id="17428" name="Picture 20" descr="riba_ezh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324600" y="3657600"/>
            <a:ext cx="2819400" cy="1863725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7" name="Picture 5" descr="34zf9"/>
          <p:cNvPicPr>
            <a:picLocks noChangeAspect="1" noChangeArrowheads="1" noCrop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rot="16200000">
            <a:off x="2527300" y="-88900"/>
            <a:ext cx="3937000" cy="4724400"/>
          </a:xfrm>
          <a:prstGeom prst="rect">
            <a:avLst/>
          </a:prstGeom>
          <a:noFill/>
        </p:spPr>
      </p:pic>
      <p:sp>
        <p:nvSpPr>
          <p:cNvPr id="23554" name="Rectangle 2"/>
          <p:cNvSpPr>
            <a:spLocks noGrp="1" noChangeArrowheads="1"/>
          </p:cNvSpPr>
          <p:nvPr>
            <p:ph type="title"/>
          </p:nvPr>
        </p:nvSpPr>
        <p:spPr>
          <a:xfrm>
            <a:off x="1981200" y="4419600"/>
            <a:ext cx="5181600" cy="1143000"/>
          </a:xfrm>
        </p:spPr>
        <p:txBody>
          <a:bodyPr/>
          <a:lstStyle/>
          <a:p>
            <a:r>
              <a:rPr lang="ru-RU" sz="54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54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54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23555" name="AutoShape 3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743200" y="5638800"/>
            <a:ext cx="3352800" cy="11430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Следующая</a:t>
            </a:r>
          </a:p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 загадка</a:t>
            </a:r>
            <a:endParaRPr lang="ru-RU" sz="1800" b="0"/>
          </a:p>
        </p:txBody>
      </p:sp>
      <p:pic>
        <p:nvPicPr>
          <p:cNvPr id="23559" name="Picture 7" descr="gif-ifade-icon-880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667000" y="1524000"/>
            <a:ext cx="2438400" cy="1409700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6" name="Text Box 4"/>
          <p:cNvSpPr txBox="1">
            <a:spLocks noChangeArrowheads="1"/>
          </p:cNvSpPr>
          <p:nvPr/>
        </p:nvSpPr>
        <p:spPr bwMode="auto">
          <a:xfrm>
            <a:off x="3886200" y="762000"/>
            <a:ext cx="5086350" cy="1552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Только снаружи ракушка проста,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Внутри – удивительная красота,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Если песчинка в нее попадает,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В жемчуг ракушка ее превращает.</a:t>
            </a:r>
          </a:p>
        </p:txBody>
      </p:sp>
      <p:sp>
        <p:nvSpPr>
          <p:cNvPr id="18446" name="AutoShape 14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0" y="6019800"/>
            <a:ext cx="32004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морской конёк</a:t>
            </a:r>
          </a:p>
        </p:txBody>
      </p:sp>
      <p:sp>
        <p:nvSpPr>
          <p:cNvPr id="18447" name="AutoShape 15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3429000" y="6019800"/>
            <a:ext cx="27432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жемчужница</a:t>
            </a:r>
          </a:p>
        </p:txBody>
      </p:sp>
      <p:sp>
        <p:nvSpPr>
          <p:cNvPr id="18448" name="AutoShape 16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6553200" y="6019800"/>
            <a:ext cx="2519363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скат</a:t>
            </a:r>
          </a:p>
        </p:txBody>
      </p:sp>
      <p:pic>
        <p:nvPicPr>
          <p:cNvPr id="18450" name="Picture 18" descr="perla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352800" y="3824288"/>
            <a:ext cx="2667000" cy="2185987"/>
          </a:xfrm>
          <a:prstGeom prst="rect">
            <a:avLst/>
          </a:prstGeom>
          <a:noFill/>
        </p:spPr>
      </p:pic>
      <p:pic>
        <p:nvPicPr>
          <p:cNvPr id="18453" name="Picture 21" descr="281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955675" y="3124200"/>
            <a:ext cx="1754188" cy="2686050"/>
          </a:xfrm>
          <a:prstGeom prst="rect">
            <a:avLst/>
          </a:prstGeom>
          <a:noFill/>
        </p:spPr>
      </p:pic>
      <p:pic>
        <p:nvPicPr>
          <p:cNvPr id="18454" name="Picture 22" descr="skat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019800" y="3759200"/>
            <a:ext cx="3200400" cy="2152650"/>
          </a:xfrm>
          <a:prstGeom prst="rect">
            <a:avLst/>
          </a:prstGeom>
          <a:noFill/>
        </p:spPr>
      </p:pic>
      <p:pic>
        <p:nvPicPr>
          <p:cNvPr id="18457" name="Picture 25" descr="a5753079-161c-4aec-916f-3ab885b02103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0" y="0"/>
            <a:ext cx="3810000" cy="2859088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 shadeToTitle="1">
        <a:gradFill rotWithShape="0">
          <a:gsLst>
            <a:gs pos="0">
              <a:schemeClr val="bg1"/>
            </a:gs>
            <a:gs pos="100000">
              <a:srgbClr val="CCECFF"/>
            </a:gs>
          </a:gsLst>
          <a:path path="shap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655" name="Picture 7" descr="perla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743200" y="2438400"/>
            <a:ext cx="2438400" cy="1998663"/>
          </a:xfrm>
          <a:prstGeom prst="rect">
            <a:avLst/>
          </a:prstGeom>
          <a:noFill/>
        </p:spPr>
      </p:pic>
      <p:pic>
        <p:nvPicPr>
          <p:cNvPr id="27650" name="Picture 2" descr="34zf9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6200000">
            <a:off x="2514600" y="1066800"/>
            <a:ext cx="3810000" cy="4572000"/>
          </a:xfrm>
          <a:prstGeom prst="rect">
            <a:avLst/>
          </a:prstGeom>
          <a:noFill/>
        </p:spPr>
      </p:pic>
      <p:sp>
        <p:nvSpPr>
          <p:cNvPr id="27651" name="Rectangle 3"/>
          <p:cNvSpPr>
            <a:spLocks noGrp="1" noChangeArrowheads="1"/>
          </p:cNvSpPr>
          <p:nvPr>
            <p:ph type="title"/>
          </p:nvPr>
        </p:nvSpPr>
        <p:spPr>
          <a:xfrm>
            <a:off x="1828800" y="228600"/>
            <a:ext cx="5181600" cy="1143000"/>
          </a:xfrm>
        </p:spPr>
        <p:txBody>
          <a:bodyPr/>
          <a:lstStyle/>
          <a:p>
            <a:r>
              <a:rPr lang="ru-RU" sz="60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60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60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27652" name="AutoShape 4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667000" y="5791200"/>
            <a:ext cx="3048000" cy="7620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>
                <a:solidFill>
                  <a:schemeClr val="bg1"/>
                </a:solidFill>
                <a:latin typeface="Comic Sans MS" pitchFamily="66" charset="0"/>
              </a:rPr>
              <a:t>Следующая</a:t>
            </a:r>
          </a:p>
          <a:p>
            <a:pPr algn="ctr"/>
            <a:r>
              <a:rPr lang="ru-RU">
                <a:solidFill>
                  <a:schemeClr val="bg1"/>
                </a:solidFill>
                <a:latin typeface="Comic Sans MS" pitchFamily="66" charset="0"/>
              </a:rPr>
              <a:t> загадка</a:t>
            </a:r>
            <a:endParaRPr lang="ru-RU" sz="1400" b="0"/>
          </a:p>
        </p:txBody>
      </p:sp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60" name="Text Box 4"/>
          <p:cNvSpPr txBox="1">
            <a:spLocks noChangeArrowheads="1"/>
          </p:cNvSpPr>
          <p:nvPr/>
        </p:nvSpPr>
        <p:spPr bwMode="auto">
          <a:xfrm>
            <a:off x="4495800" y="1066800"/>
            <a:ext cx="4240213" cy="1917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Груша с длинными ногами 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Поселилась в океане. 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Целых восемь рук и ног! 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Это чудо …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endParaRPr lang="ru-RU" b="0">
              <a:solidFill>
                <a:srgbClr val="6951F9"/>
              </a:solidFill>
              <a:latin typeface="Comic Sans MS" pitchFamily="66" charset="0"/>
            </a:endParaRPr>
          </a:p>
        </p:txBody>
      </p:sp>
      <p:pic>
        <p:nvPicPr>
          <p:cNvPr id="19462" name="Picture 6" descr="Snake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810000"/>
            <a:ext cx="2959100" cy="2025650"/>
          </a:xfrm>
          <a:prstGeom prst="rect">
            <a:avLst/>
          </a:prstGeom>
          <a:noFill/>
        </p:spPr>
      </p:pic>
      <p:sp>
        <p:nvSpPr>
          <p:cNvPr id="19465" name="AutoShape 9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609600" y="6172200"/>
            <a:ext cx="1795463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змея</a:t>
            </a:r>
          </a:p>
        </p:txBody>
      </p:sp>
      <p:sp>
        <p:nvSpPr>
          <p:cNvPr id="19466" name="AutoShape 10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3556000" y="6172200"/>
            <a:ext cx="21590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черепаха</a:t>
            </a:r>
          </a:p>
        </p:txBody>
      </p:sp>
      <p:sp>
        <p:nvSpPr>
          <p:cNvPr id="19467" name="AutoShape 11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6324600" y="6172200"/>
            <a:ext cx="23622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осьминог</a:t>
            </a:r>
          </a:p>
        </p:txBody>
      </p:sp>
      <p:pic>
        <p:nvPicPr>
          <p:cNvPr id="19468" name="Picture 12" descr="osmino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513513" y="3733800"/>
            <a:ext cx="2097087" cy="2390775"/>
          </a:xfrm>
          <a:prstGeom prst="rect">
            <a:avLst/>
          </a:prstGeom>
          <a:noFill/>
        </p:spPr>
      </p:pic>
      <p:pic>
        <p:nvPicPr>
          <p:cNvPr id="19470" name="Picture 14" descr="32476-Clipart-Illustration-Of-A-Cute-Brown-And-Orange-Flounder-Fish-Swimmin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276600" y="3810000"/>
            <a:ext cx="2895600" cy="1662113"/>
          </a:xfrm>
          <a:prstGeom prst="rect">
            <a:avLst/>
          </a:prstGeom>
          <a:noFill/>
        </p:spPr>
      </p:pic>
      <p:pic>
        <p:nvPicPr>
          <p:cNvPr id="19471" name="Picture 15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0" y="0"/>
            <a:ext cx="4114800" cy="3086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 shadeToTitle="1">
        <a:gradFill rotWithShape="0">
          <a:gsLst>
            <a:gs pos="0">
              <a:schemeClr val="bg1"/>
            </a:gs>
            <a:gs pos="100000">
              <a:srgbClr val="CCECFF"/>
            </a:gs>
          </a:gsLst>
          <a:path path="shap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Picture 2" descr="34zf9"/>
          <p:cNvPicPr>
            <a:picLocks noChangeAspect="1" noChangeArrowheads="1" noCrop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rot="16200000">
            <a:off x="2482850" y="869950"/>
            <a:ext cx="4254500" cy="5105400"/>
          </a:xfrm>
          <a:prstGeom prst="rect">
            <a:avLst/>
          </a:prstGeom>
          <a:noFill/>
        </p:spPr>
      </p:pic>
      <p:sp>
        <p:nvSpPr>
          <p:cNvPr id="26627" name="Rectangle 3"/>
          <p:cNvSpPr>
            <a:spLocks noGrp="1" noChangeArrowheads="1"/>
          </p:cNvSpPr>
          <p:nvPr>
            <p:ph type="title"/>
          </p:nvPr>
        </p:nvSpPr>
        <p:spPr>
          <a:xfrm>
            <a:off x="1828800" y="228600"/>
            <a:ext cx="5181600" cy="1143000"/>
          </a:xfrm>
        </p:spPr>
        <p:txBody>
          <a:bodyPr/>
          <a:lstStyle/>
          <a:p>
            <a:r>
              <a:rPr lang="ru-RU" sz="60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60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60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26628" name="AutoShape 4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819400" y="5943600"/>
            <a:ext cx="3048000" cy="8382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>
                <a:solidFill>
                  <a:schemeClr val="bg1"/>
                </a:solidFill>
                <a:latin typeface="Comic Sans MS" pitchFamily="66" charset="0"/>
              </a:rPr>
              <a:t>Следующая</a:t>
            </a:r>
          </a:p>
          <a:p>
            <a:pPr algn="ctr"/>
            <a:r>
              <a:rPr lang="ru-RU">
                <a:solidFill>
                  <a:schemeClr val="bg1"/>
                </a:solidFill>
                <a:latin typeface="Comic Sans MS" pitchFamily="66" charset="0"/>
              </a:rPr>
              <a:t> загадка</a:t>
            </a:r>
            <a:endParaRPr lang="ru-RU" sz="1400" b="0"/>
          </a:p>
        </p:txBody>
      </p:sp>
      <p:pic>
        <p:nvPicPr>
          <p:cNvPr id="26632" name="Picture 8" descr="60160589_12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895600" y="2514600"/>
            <a:ext cx="2438400" cy="1924050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4" name="Text Box 4"/>
          <p:cNvSpPr txBox="1">
            <a:spLocks noChangeArrowheads="1"/>
          </p:cNvSpPr>
          <p:nvPr/>
        </p:nvSpPr>
        <p:spPr bwMode="auto">
          <a:xfrm>
            <a:off x="4705350" y="457200"/>
            <a:ext cx="4438650" cy="29257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Треугольником плавник,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Океаны бороздит.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Пасть от злости распахнула,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Рыба-хищница …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endParaRPr lang="ru-RU" sz="1800" b="0">
              <a:solidFill>
                <a:srgbClr val="6951F9"/>
              </a:solidFill>
              <a:latin typeface="Comic Sans MS" pitchFamily="66" charset="0"/>
            </a:endParaRPr>
          </a:p>
          <a:p>
            <a:endParaRPr lang="ru-RU" sz="1800" b="0"/>
          </a:p>
          <a:p>
            <a:endParaRPr lang="ru-RU" sz="1800" b="0"/>
          </a:p>
          <a:p>
            <a:endParaRPr lang="ru-RU" sz="1800" b="0"/>
          </a:p>
          <a:p>
            <a:endParaRPr lang="ru-RU" sz="1800" b="0"/>
          </a:p>
        </p:txBody>
      </p:sp>
      <p:sp>
        <p:nvSpPr>
          <p:cNvPr id="20489" name="AutoShape 9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381000" y="6172200"/>
            <a:ext cx="18288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акула</a:t>
            </a:r>
          </a:p>
        </p:txBody>
      </p:sp>
      <p:sp>
        <p:nvSpPr>
          <p:cNvPr id="20490" name="AutoShape 10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3352800" y="6172200"/>
            <a:ext cx="224155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рыба-ёж</a:t>
            </a:r>
          </a:p>
        </p:txBody>
      </p:sp>
      <p:sp>
        <p:nvSpPr>
          <p:cNvPr id="20491" name="AutoShape 11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6400800" y="6172200"/>
            <a:ext cx="23622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кит</a:t>
            </a:r>
          </a:p>
        </p:txBody>
      </p:sp>
      <p:pic>
        <p:nvPicPr>
          <p:cNvPr id="20492" name="Picture 12" descr="akula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606800"/>
            <a:ext cx="2743200" cy="2563813"/>
          </a:xfrm>
          <a:prstGeom prst="rect">
            <a:avLst/>
          </a:prstGeom>
          <a:noFill/>
        </p:spPr>
      </p:pic>
      <p:pic>
        <p:nvPicPr>
          <p:cNvPr id="20493" name="Picture 13" descr="riba_ezh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743200" y="3611563"/>
            <a:ext cx="3124200" cy="2065337"/>
          </a:xfrm>
          <a:prstGeom prst="rect">
            <a:avLst/>
          </a:prstGeom>
          <a:noFill/>
        </p:spPr>
      </p:pic>
      <p:pic>
        <p:nvPicPr>
          <p:cNvPr id="20494" name="Picture 14" descr="421937-whale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867400" y="3597275"/>
            <a:ext cx="3200400" cy="2498725"/>
          </a:xfrm>
          <a:prstGeom prst="rect">
            <a:avLst/>
          </a:prstGeom>
          <a:noFill/>
        </p:spPr>
      </p:pic>
      <p:pic>
        <p:nvPicPr>
          <p:cNvPr id="20496" name="Picture 16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0" y="0"/>
            <a:ext cx="4495800" cy="2809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 shadeToTitle="1">
        <a:gradFill rotWithShape="0">
          <a:gsLst>
            <a:gs pos="0">
              <a:schemeClr val="bg1"/>
            </a:gs>
            <a:gs pos="100000">
              <a:srgbClr val="CCECFF"/>
            </a:gs>
          </a:gsLst>
          <a:path path="shap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704" name="Picture 8" descr="f0019"/>
          <p:cNvPicPr>
            <a:picLocks noChangeAspect="1" noChangeArrowheads="1" noCrop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14600" y="2286000"/>
            <a:ext cx="3467100" cy="2228850"/>
          </a:xfrm>
          <a:prstGeom prst="rect">
            <a:avLst/>
          </a:prstGeom>
          <a:noFill/>
        </p:spPr>
      </p:pic>
      <p:pic>
        <p:nvPicPr>
          <p:cNvPr id="29698" name="Picture 2" descr="34zf9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6200000">
            <a:off x="2419350" y="704850"/>
            <a:ext cx="4381500" cy="5257800"/>
          </a:xfrm>
          <a:prstGeom prst="rect">
            <a:avLst/>
          </a:prstGeom>
          <a:noFill/>
        </p:spPr>
      </p:pic>
      <p:sp>
        <p:nvSpPr>
          <p:cNvPr id="29699" name="Rectangle 3"/>
          <p:cNvSpPr>
            <a:spLocks noGrp="1" noChangeArrowheads="1"/>
          </p:cNvSpPr>
          <p:nvPr>
            <p:ph type="title"/>
          </p:nvPr>
        </p:nvSpPr>
        <p:spPr>
          <a:xfrm>
            <a:off x="1905000" y="152400"/>
            <a:ext cx="5181600" cy="1143000"/>
          </a:xfrm>
        </p:spPr>
        <p:txBody>
          <a:bodyPr/>
          <a:lstStyle/>
          <a:p>
            <a:r>
              <a:rPr lang="ru-RU" sz="60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60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60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29700" name="AutoShape 4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667000" y="5791200"/>
            <a:ext cx="2971800" cy="8382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>
                <a:solidFill>
                  <a:schemeClr val="bg1"/>
                </a:solidFill>
                <a:latin typeface="Comic Sans MS" pitchFamily="66" charset="0"/>
              </a:rPr>
              <a:t>Следующая</a:t>
            </a:r>
          </a:p>
          <a:p>
            <a:pPr algn="ctr"/>
            <a:r>
              <a:rPr lang="ru-RU">
                <a:solidFill>
                  <a:schemeClr val="bg1"/>
                </a:solidFill>
                <a:latin typeface="Comic Sans MS" pitchFamily="66" charset="0"/>
              </a:rPr>
              <a:t> загадка</a:t>
            </a:r>
            <a:endParaRPr lang="ru-RU" sz="1400" b="0"/>
          </a:p>
        </p:txBody>
      </p:sp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02" name="Text Box 10"/>
          <p:cNvSpPr txBox="1">
            <a:spLocks noChangeArrowheads="1"/>
          </p:cNvSpPr>
          <p:nvPr/>
        </p:nvSpPr>
        <p:spPr bwMode="auto">
          <a:xfrm>
            <a:off x="228600" y="460375"/>
            <a:ext cx="4983163" cy="2282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Что за дивная лошадка? 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Очень странные повадки: 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Конь не сеет и не пашет 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Под водой с рыбёшкой пляшет. 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Назови его дружок: 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Рыбок друг … </a:t>
            </a:r>
          </a:p>
        </p:txBody>
      </p:sp>
      <p:sp>
        <p:nvSpPr>
          <p:cNvPr id="8209" name="AutoShape 17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228600" y="5638800"/>
            <a:ext cx="18288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креветка</a:t>
            </a:r>
          </a:p>
        </p:txBody>
      </p:sp>
      <p:sp>
        <p:nvSpPr>
          <p:cNvPr id="8207" name="AutoShape 15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895600" y="5638800"/>
            <a:ext cx="32766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морской конёк</a:t>
            </a:r>
          </a:p>
        </p:txBody>
      </p:sp>
      <p:sp>
        <p:nvSpPr>
          <p:cNvPr id="8208" name="AutoShape 16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6604000" y="5638800"/>
            <a:ext cx="21590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лошадь</a:t>
            </a:r>
          </a:p>
        </p:txBody>
      </p:sp>
      <p:pic>
        <p:nvPicPr>
          <p:cNvPr id="8215" name="Picture 23" descr="28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657600" y="3028950"/>
            <a:ext cx="1604963" cy="2457450"/>
          </a:xfrm>
          <a:prstGeom prst="rect">
            <a:avLst/>
          </a:prstGeom>
          <a:noFill/>
        </p:spPr>
      </p:pic>
      <p:pic>
        <p:nvPicPr>
          <p:cNvPr id="8216" name="Picture 24" descr="Horse-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096000" y="3382963"/>
            <a:ext cx="2590800" cy="2089150"/>
          </a:xfrm>
          <a:prstGeom prst="rect">
            <a:avLst/>
          </a:prstGeom>
          <a:noFill/>
        </p:spPr>
      </p:pic>
      <p:pic>
        <p:nvPicPr>
          <p:cNvPr id="8217" name="Picture 25" descr="93970-Royalty-Free-RF-Clipart-Illustration-Of-A-Cute-Yellow-And-Orange-Prawn-Or-Shrimp-With-Bubbles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28600" y="3200400"/>
            <a:ext cx="2514600" cy="2228850"/>
          </a:xfrm>
          <a:prstGeom prst="rect">
            <a:avLst/>
          </a:prstGeom>
          <a:noFill/>
        </p:spPr>
      </p:pic>
      <p:pic>
        <p:nvPicPr>
          <p:cNvPr id="8219" name="Picture 27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5181600" y="0"/>
            <a:ext cx="3962400" cy="2974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 shadeToTitle="1">
        <a:gradFill rotWithShape="0">
          <a:gsLst>
            <a:gs pos="0">
              <a:schemeClr val="bg1"/>
            </a:gs>
            <a:gs pos="100000">
              <a:srgbClr val="CCECFF"/>
            </a:gs>
          </a:gsLst>
          <a:path path="shap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794" name="Picture 2" descr="34zf9"/>
          <p:cNvPicPr>
            <a:picLocks noChangeAspect="1" noChangeArrowheads="1" noCrop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rot="16200000">
            <a:off x="2660650" y="768350"/>
            <a:ext cx="3746500" cy="4495800"/>
          </a:xfrm>
          <a:prstGeom prst="rect">
            <a:avLst/>
          </a:prstGeom>
          <a:noFill/>
        </p:spPr>
      </p:pic>
      <p:sp>
        <p:nvSpPr>
          <p:cNvPr id="33795" name="Rectangle 3"/>
          <p:cNvSpPr>
            <a:spLocks noGrp="1" noChangeArrowheads="1"/>
          </p:cNvSpPr>
          <p:nvPr>
            <p:ph type="title"/>
          </p:nvPr>
        </p:nvSpPr>
        <p:spPr>
          <a:xfrm>
            <a:off x="1828800" y="152400"/>
            <a:ext cx="5181600" cy="1143000"/>
          </a:xfrm>
        </p:spPr>
        <p:txBody>
          <a:bodyPr/>
          <a:lstStyle/>
          <a:p>
            <a:r>
              <a:rPr lang="ru-RU" sz="60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60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60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33796" name="AutoShape 4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667000" y="5486400"/>
            <a:ext cx="3352800" cy="11430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Следующая</a:t>
            </a:r>
          </a:p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 загадка</a:t>
            </a:r>
            <a:endParaRPr lang="ru-RU" sz="1800" b="0"/>
          </a:p>
        </p:txBody>
      </p:sp>
      <p:pic>
        <p:nvPicPr>
          <p:cNvPr id="33799" name="Picture 7" descr="seahorse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667000" y="2057400"/>
            <a:ext cx="1885950" cy="1689100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2" name="Text Box 4"/>
          <p:cNvSpPr txBox="1">
            <a:spLocks noChangeArrowheads="1"/>
          </p:cNvSpPr>
          <p:nvPr/>
        </p:nvSpPr>
        <p:spPr bwMode="auto">
          <a:xfrm>
            <a:off x="838200" y="914400"/>
            <a:ext cx="3832225" cy="1552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Глубоко на дне она 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Словно на небе видна. 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Но не светит и не греет, 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Потому что не умеет.</a:t>
            </a:r>
            <a:r>
              <a:rPr lang="ru-RU" b="0"/>
              <a:t> </a:t>
            </a:r>
          </a:p>
        </p:txBody>
      </p:sp>
      <p:pic>
        <p:nvPicPr>
          <p:cNvPr id="12299" name="Picture 11" descr="pi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52400" y="3898900"/>
            <a:ext cx="2286000" cy="2163763"/>
          </a:xfrm>
          <a:prstGeom prst="rect">
            <a:avLst/>
          </a:prstGeom>
          <a:noFill/>
        </p:spPr>
      </p:pic>
      <p:sp>
        <p:nvSpPr>
          <p:cNvPr id="12302" name="AutoShape 14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304800" y="6172200"/>
            <a:ext cx="1903413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свинья</a:t>
            </a:r>
          </a:p>
        </p:txBody>
      </p:sp>
      <p:sp>
        <p:nvSpPr>
          <p:cNvPr id="12303" name="AutoShape 15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3201988" y="6172200"/>
            <a:ext cx="1903412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акула</a:t>
            </a:r>
          </a:p>
        </p:txBody>
      </p:sp>
      <p:sp>
        <p:nvSpPr>
          <p:cNvPr id="12304" name="AutoShape 16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5638800" y="6172200"/>
            <a:ext cx="3198813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морская звезда</a:t>
            </a:r>
          </a:p>
        </p:txBody>
      </p:sp>
      <p:pic>
        <p:nvPicPr>
          <p:cNvPr id="12308" name="Picture 20" descr="seastar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867400" y="4000500"/>
            <a:ext cx="2667000" cy="2005013"/>
          </a:xfrm>
          <a:prstGeom prst="rect">
            <a:avLst/>
          </a:prstGeom>
          <a:noFill/>
        </p:spPr>
      </p:pic>
      <p:pic>
        <p:nvPicPr>
          <p:cNvPr id="12309" name="Picture 21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562600" y="0"/>
            <a:ext cx="3581400" cy="2971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2310" name="Picture 22" descr="akula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971800" y="3962400"/>
            <a:ext cx="2362200" cy="2208213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 shadeToTitle="1">
        <a:gradFill rotWithShape="0">
          <a:gsLst>
            <a:gs pos="0">
              <a:schemeClr val="bg1"/>
            </a:gs>
            <a:gs pos="100000">
              <a:srgbClr val="CCECFF"/>
            </a:gs>
          </a:gsLst>
          <a:path path="shap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818" name="Picture 2" descr="34zf9"/>
          <p:cNvPicPr>
            <a:picLocks noChangeAspect="1" noChangeArrowheads="1" noCrop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rot="16200000">
            <a:off x="2444750" y="946150"/>
            <a:ext cx="3873500" cy="4648200"/>
          </a:xfrm>
          <a:prstGeom prst="rect">
            <a:avLst/>
          </a:prstGeom>
          <a:noFill/>
        </p:spPr>
      </p:pic>
      <p:sp>
        <p:nvSpPr>
          <p:cNvPr id="34819" name="Rectangle 3"/>
          <p:cNvSpPr>
            <a:spLocks noGrp="1" noChangeArrowheads="1"/>
          </p:cNvSpPr>
          <p:nvPr>
            <p:ph type="title"/>
          </p:nvPr>
        </p:nvSpPr>
        <p:spPr>
          <a:xfrm>
            <a:off x="1752600" y="228600"/>
            <a:ext cx="5181600" cy="1143000"/>
          </a:xfrm>
        </p:spPr>
        <p:txBody>
          <a:bodyPr/>
          <a:lstStyle/>
          <a:p>
            <a:r>
              <a:rPr lang="ru-RU" sz="66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66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66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34820" name="AutoShape 4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743200" y="5486400"/>
            <a:ext cx="3352800" cy="11430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Следующая</a:t>
            </a:r>
          </a:p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 загадка</a:t>
            </a:r>
            <a:endParaRPr lang="ru-RU" sz="1800" b="0"/>
          </a:p>
        </p:txBody>
      </p:sp>
      <p:pic>
        <p:nvPicPr>
          <p:cNvPr id="34824" name="Picture 8" descr="80235473_0_54062_14278b6c_XL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819400" y="2286000"/>
            <a:ext cx="1905000" cy="1905000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6" name="Text Box 4"/>
          <p:cNvSpPr txBox="1">
            <a:spLocks noChangeArrowheads="1"/>
          </p:cNvSpPr>
          <p:nvPr/>
        </p:nvSpPr>
        <p:spPr bwMode="auto">
          <a:xfrm>
            <a:off x="3751263" y="762000"/>
            <a:ext cx="5392737" cy="1917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Короткое тело покрыто шипами!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Шипами умело сразится с врагами.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Раздуется важно, как шарик. 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И всё ж…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Порою хоть страшно, плывёт … </a:t>
            </a:r>
          </a:p>
        </p:txBody>
      </p:sp>
      <p:pic>
        <p:nvPicPr>
          <p:cNvPr id="13319" name="Picture 7" descr="211909-Royalty-Free-RF-Clipart-Illustration-Of-A-Digital-Collage-Of-A-Cute-Tortoise-Hippo-Elephant-Giraffe-And-Snake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959100" y="3937000"/>
            <a:ext cx="2527300" cy="1930400"/>
          </a:xfrm>
          <a:prstGeom prst="rect">
            <a:avLst/>
          </a:prstGeom>
          <a:noFill/>
        </p:spPr>
      </p:pic>
      <p:sp>
        <p:nvSpPr>
          <p:cNvPr id="13323" name="AutoShape 11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3200400" y="6019800"/>
            <a:ext cx="23622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бегемот</a:t>
            </a:r>
          </a:p>
        </p:txBody>
      </p:sp>
      <p:sp>
        <p:nvSpPr>
          <p:cNvPr id="13324" name="AutoShape 12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6477000" y="6019800"/>
            <a:ext cx="200025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скат</a:t>
            </a:r>
          </a:p>
        </p:txBody>
      </p:sp>
      <p:sp>
        <p:nvSpPr>
          <p:cNvPr id="13325" name="AutoShape 13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304800" y="6019800"/>
            <a:ext cx="21590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рыба-ёж</a:t>
            </a:r>
          </a:p>
        </p:txBody>
      </p:sp>
      <p:pic>
        <p:nvPicPr>
          <p:cNvPr id="13326" name="Picture 14" descr="riba_ezh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3913188"/>
            <a:ext cx="2667000" cy="1763712"/>
          </a:xfrm>
          <a:prstGeom prst="rect">
            <a:avLst/>
          </a:prstGeom>
          <a:noFill/>
        </p:spPr>
      </p:pic>
      <p:pic>
        <p:nvPicPr>
          <p:cNvPr id="13327" name="Picture 15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0" y="0"/>
            <a:ext cx="3657600" cy="27225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3328" name="Picture 16" descr="skat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5943600" y="3913188"/>
            <a:ext cx="2971800" cy="1998662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 shadeToTitle="1">
        <a:gradFill rotWithShape="0">
          <a:gsLst>
            <a:gs pos="0">
              <a:schemeClr val="bg1"/>
            </a:gs>
            <a:gs pos="100000">
              <a:srgbClr val="CCECFF"/>
            </a:gs>
          </a:gsLst>
          <a:path path="shap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602" name="Picture 2" descr="34zf9"/>
          <p:cNvPicPr>
            <a:picLocks noChangeAspect="1" noChangeArrowheads="1" noCrop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rot="16200000">
            <a:off x="2540000" y="850900"/>
            <a:ext cx="4064000" cy="4876800"/>
          </a:xfrm>
          <a:prstGeom prst="rect">
            <a:avLst/>
          </a:prstGeom>
          <a:noFill/>
        </p:spPr>
      </p:pic>
      <p:sp>
        <p:nvSpPr>
          <p:cNvPr id="25603" name="Rectangle 3"/>
          <p:cNvSpPr>
            <a:spLocks noGrp="1" noChangeArrowheads="1"/>
          </p:cNvSpPr>
          <p:nvPr>
            <p:ph type="title"/>
          </p:nvPr>
        </p:nvSpPr>
        <p:spPr>
          <a:xfrm>
            <a:off x="1828800" y="152400"/>
            <a:ext cx="5181600" cy="1143000"/>
          </a:xfrm>
        </p:spPr>
        <p:txBody>
          <a:bodyPr/>
          <a:lstStyle/>
          <a:p>
            <a:r>
              <a:rPr lang="ru-RU" sz="66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66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66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25604" name="AutoShape 4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514600" y="5562600"/>
            <a:ext cx="3352800" cy="11430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Следующая</a:t>
            </a:r>
          </a:p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 загадка</a:t>
            </a:r>
            <a:endParaRPr lang="ru-RU" sz="1800" b="0"/>
          </a:p>
        </p:txBody>
      </p:sp>
      <p:pic>
        <p:nvPicPr>
          <p:cNvPr id="25607" name="Picture 7" descr="pufferfish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895600" y="2286000"/>
            <a:ext cx="2057400" cy="1566863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40" name="Text Box 4"/>
          <p:cNvSpPr txBox="1">
            <a:spLocks noChangeArrowheads="1"/>
          </p:cNvSpPr>
          <p:nvPr/>
        </p:nvSpPr>
        <p:spPr bwMode="auto">
          <a:xfrm>
            <a:off x="3581400" y="685800"/>
            <a:ext cx="4908550" cy="1552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Что за плащ хвостатый, темный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Рассекает в море волны?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Осторожно! В нем разряд.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Электрический он... </a:t>
            </a:r>
          </a:p>
        </p:txBody>
      </p:sp>
      <p:sp>
        <p:nvSpPr>
          <p:cNvPr id="14345" name="AutoShape 9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3581400" y="6019800"/>
            <a:ext cx="20574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осьминог</a:t>
            </a:r>
          </a:p>
        </p:txBody>
      </p:sp>
      <p:sp>
        <p:nvSpPr>
          <p:cNvPr id="14346" name="AutoShape 10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609600" y="6019800"/>
            <a:ext cx="1903413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скат</a:t>
            </a:r>
          </a:p>
        </p:txBody>
      </p:sp>
      <p:sp>
        <p:nvSpPr>
          <p:cNvPr id="14347" name="AutoShape 11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6553200" y="6019800"/>
            <a:ext cx="1903413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кит</a:t>
            </a:r>
          </a:p>
        </p:txBody>
      </p:sp>
      <p:pic>
        <p:nvPicPr>
          <p:cNvPr id="14349" name="Picture 13" descr="skat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502025"/>
            <a:ext cx="3581400" cy="2409825"/>
          </a:xfrm>
          <a:prstGeom prst="rect">
            <a:avLst/>
          </a:prstGeom>
          <a:noFill/>
        </p:spPr>
      </p:pic>
      <p:pic>
        <p:nvPicPr>
          <p:cNvPr id="14350" name="Picture 1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0"/>
            <a:ext cx="3200400" cy="2400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4352" name="Picture 16" descr="421937-whale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715000" y="3538538"/>
            <a:ext cx="3276600" cy="2557462"/>
          </a:xfrm>
          <a:prstGeom prst="rect">
            <a:avLst/>
          </a:prstGeom>
          <a:noFill/>
        </p:spPr>
      </p:pic>
      <p:pic>
        <p:nvPicPr>
          <p:cNvPr id="14351" name="Picture 15" descr="osmino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3429000" y="3505200"/>
            <a:ext cx="2297113" cy="2619375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 shadeToTitle="1">
        <a:gradFill rotWithShape="0">
          <a:gsLst>
            <a:gs pos="0">
              <a:schemeClr val="bg1"/>
            </a:gs>
            <a:gs pos="100000">
              <a:srgbClr val="CCECFF"/>
            </a:gs>
          </a:gsLst>
          <a:path path="shap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746" name="Picture 2" descr="34zf9"/>
          <p:cNvPicPr>
            <a:picLocks noChangeAspect="1" noChangeArrowheads="1" noCrop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rot="16200000">
            <a:off x="2660650" y="920750"/>
            <a:ext cx="3746500" cy="4495800"/>
          </a:xfrm>
          <a:prstGeom prst="rect">
            <a:avLst/>
          </a:prstGeom>
          <a:noFill/>
        </p:spPr>
      </p:pic>
      <p:sp>
        <p:nvSpPr>
          <p:cNvPr id="31747" name="Rectangle 3"/>
          <p:cNvSpPr>
            <a:spLocks noGrp="1" noChangeArrowheads="1"/>
          </p:cNvSpPr>
          <p:nvPr>
            <p:ph type="title"/>
          </p:nvPr>
        </p:nvSpPr>
        <p:spPr>
          <a:xfrm>
            <a:off x="1676400" y="0"/>
            <a:ext cx="5181600" cy="1143000"/>
          </a:xfrm>
        </p:spPr>
        <p:txBody>
          <a:bodyPr/>
          <a:lstStyle/>
          <a:p>
            <a:r>
              <a:rPr lang="ru-RU" sz="60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60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60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31748" name="AutoShape 4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667000" y="5486400"/>
            <a:ext cx="3352800" cy="11430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Следующая</a:t>
            </a:r>
          </a:p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 загадка</a:t>
            </a:r>
            <a:endParaRPr lang="ru-RU" sz="1800" b="0"/>
          </a:p>
        </p:txBody>
      </p:sp>
      <p:pic>
        <p:nvPicPr>
          <p:cNvPr id="31751" name="Picture 7" descr="0_54326_453e8230_XL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667000" y="1828800"/>
            <a:ext cx="2438400" cy="2438400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4" name="Text Box 4"/>
          <p:cNvSpPr txBox="1">
            <a:spLocks noChangeArrowheads="1"/>
          </p:cNvSpPr>
          <p:nvPr/>
        </p:nvSpPr>
        <p:spPr bwMode="auto">
          <a:xfrm>
            <a:off x="152400" y="914400"/>
            <a:ext cx="4624388" cy="1552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Для себя на дне морском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Он клешнями строит дом.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Круглый панцирь, десять лап.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Догадались? Это...</a:t>
            </a:r>
          </a:p>
        </p:txBody>
      </p:sp>
      <p:sp>
        <p:nvSpPr>
          <p:cNvPr id="15370" name="AutoShape 10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990600" y="5943600"/>
            <a:ext cx="19812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черепаха</a:t>
            </a:r>
          </a:p>
        </p:txBody>
      </p:sp>
      <p:sp>
        <p:nvSpPr>
          <p:cNvPr id="15371" name="AutoShape 11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3887788" y="5943600"/>
            <a:ext cx="1903412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дельфин</a:t>
            </a:r>
          </a:p>
        </p:txBody>
      </p:sp>
      <p:sp>
        <p:nvSpPr>
          <p:cNvPr id="15372" name="AutoShape 12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6629400" y="5867400"/>
            <a:ext cx="21590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краб</a:t>
            </a:r>
          </a:p>
        </p:txBody>
      </p:sp>
      <p:pic>
        <p:nvPicPr>
          <p:cNvPr id="15374" name="Picture 14" descr="krab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400800" y="3962400"/>
            <a:ext cx="2590800" cy="1660525"/>
          </a:xfrm>
          <a:prstGeom prst="rect">
            <a:avLst/>
          </a:prstGeom>
          <a:noFill/>
        </p:spPr>
      </p:pic>
      <p:pic>
        <p:nvPicPr>
          <p:cNvPr id="15376" name="Picture 16" descr="Tortois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85800" y="3829050"/>
            <a:ext cx="2514600" cy="1868488"/>
          </a:xfrm>
          <a:prstGeom prst="rect">
            <a:avLst/>
          </a:prstGeom>
          <a:noFill/>
        </p:spPr>
      </p:pic>
      <p:pic>
        <p:nvPicPr>
          <p:cNvPr id="15377" name="Picture 17" descr="dolphin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810000" y="3810000"/>
            <a:ext cx="1984375" cy="2133600"/>
          </a:xfrm>
          <a:prstGeom prst="rect">
            <a:avLst/>
          </a:prstGeom>
          <a:noFill/>
        </p:spPr>
      </p:pic>
      <p:pic>
        <p:nvPicPr>
          <p:cNvPr id="15378" name="Picture 18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800600" y="0"/>
            <a:ext cx="4343400" cy="27146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22" name="Picture 2" descr="34zf9"/>
          <p:cNvPicPr>
            <a:picLocks noChangeAspect="1" noChangeArrowheads="1" noCrop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rot="16200000">
            <a:off x="2520950" y="1276350"/>
            <a:ext cx="3873500" cy="4648200"/>
          </a:xfrm>
          <a:prstGeom prst="rect">
            <a:avLst/>
          </a:prstGeom>
          <a:noFill/>
        </p:spPr>
      </p:pic>
      <p:sp>
        <p:nvSpPr>
          <p:cNvPr id="30723" name="Rectangle 3"/>
          <p:cNvSpPr>
            <a:spLocks noGrp="1" noChangeArrowheads="1"/>
          </p:cNvSpPr>
          <p:nvPr>
            <p:ph type="title"/>
          </p:nvPr>
        </p:nvSpPr>
        <p:spPr>
          <a:xfrm>
            <a:off x="1828800" y="228600"/>
            <a:ext cx="5181600" cy="1143000"/>
          </a:xfrm>
        </p:spPr>
        <p:txBody>
          <a:bodyPr/>
          <a:lstStyle/>
          <a:p>
            <a:r>
              <a:rPr lang="ru-RU" sz="66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66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66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30724" name="AutoShape 4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514600" y="5638800"/>
            <a:ext cx="3352800" cy="11430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Следующая</a:t>
            </a:r>
          </a:p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 загадка</a:t>
            </a:r>
            <a:endParaRPr lang="ru-RU" sz="1800" b="0"/>
          </a:p>
        </p:txBody>
      </p:sp>
      <p:pic>
        <p:nvPicPr>
          <p:cNvPr id="30727" name="Picture 7" descr="crabes_009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895600" y="2438400"/>
            <a:ext cx="2133600" cy="1962150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3" name="Text Box 3"/>
          <p:cNvSpPr txBox="1">
            <a:spLocks noChangeArrowheads="1"/>
          </p:cNvSpPr>
          <p:nvPr/>
        </p:nvSpPr>
        <p:spPr bwMode="auto">
          <a:xfrm>
            <a:off x="457200" y="685800"/>
            <a:ext cx="4403725" cy="1552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Над волной дугою взвился,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Спинкой чёрной заискрился.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Мимо Гагр плывёт… Афин!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Белобрюхий кто?  </a:t>
            </a:r>
          </a:p>
        </p:txBody>
      </p:sp>
      <p:sp>
        <p:nvSpPr>
          <p:cNvPr id="40966" name="AutoShape 6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990600" y="5943600"/>
            <a:ext cx="1903413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краб</a:t>
            </a:r>
          </a:p>
        </p:txBody>
      </p:sp>
      <p:sp>
        <p:nvSpPr>
          <p:cNvPr id="40967" name="AutoShape 7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3887788" y="5943600"/>
            <a:ext cx="1903412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креветка</a:t>
            </a:r>
          </a:p>
        </p:txBody>
      </p:sp>
      <p:sp>
        <p:nvSpPr>
          <p:cNvPr id="40968" name="AutoShape 8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6629400" y="5867400"/>
            <a:ext cx="21590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дельфин</a:t>
            </a:r>
          </a:p>
        </p:txBody>
      </p:sp>
      <p:pic>
        <p:nvPicPr>
          <p:cNvPr id="40970" name="Picture 10" descr="dolphin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645275" y="3581400"/>
            <a:ext cx="1984375" cy="2209800"/>
          </a:xfrm>
          <a:prstGeom prst="rect">
            <a:avLst/>
          </a:prstGeom>
          <a:noFill/>
        </p:spPr>
      </p:pic>
      <p:pic>
        <p:nvPicPr>
          <p:cNvPr id="40974" name="Picture 1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00600" y="0"/>
            <a:ext cx="4343400" cy="3257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0975" name="Picture 15" descr="93970-Royalty-Free-RF-Clipart-Illustration-Of-A-Cute-Yellow-And-Orange-Prawn-Or-Shrimp-With-Bubbles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581400" y="3486150"/>
            <a:ext cx="2514600" cy="2228850"/>
          </a:xfrm>
          <a:prstGeom prst="rect">
            <a:avLst/>
          </a:prstGeom>
          <a:noFill/>
        </p:spPr>
      </p:pic>
      <p:pic>
        <p:nvPicPr>
          <p:cNvPr id="40976" name="Picture 16" descr="krab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09600" y="3749675"/>
            <a:ext cx="2590800" cy="1660525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990" name="Picture 6" descr="dolphin-animated"/>
          <p:cNvPicPr>
            <a:picLocks noChangeAspect="1" noChangeArrowheads="1" noCrop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667000" y="2743200"/>
            <a:ext cx="2743200" cy="1641475"/>
          </a:xfrm>
          <a:prstGeom prst="rect">
            <a:avLst/>
          </a:prstGeom>
          <a:noFill/>
        </p:spPr>
      </p:pic>
      <p:pic>
        <p:nvPicPr>
          <p:cNvPr id="41986" name="Picture 2" descr="34zf9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6200000">
            <a:off x="2368550" y="1212850"/>
            <a:ext cx="3873500" cy="4648200"/>
          </a:xfrm>
          <a:prstGeom prst="rect">
            <a:avLst/>
          </a:prstGeom>
          <a:noFill/>
        </p:spPr>
      </p:pic>
      <p:sp>
        <p:nvSpPr>
          <p:cNvPr id="41987" name="Rectangle 3"/>
          <p:cNvSpPr>
            <a:spLocks noGrp="1" noChangeArrowheads="1"/>
          </p:cNvSpPr>
          <p:nvPr>
            <p:ph type="title"/>
          </p:nvPr>
        </p:nvSpPr>
        <p:spPr>
          <a:xfrm>
            <a:off x="1828800" y="228600"/>
            <a:ext cx="5181600" cy="1143000"/>
          </a:xfrm>
        </p:spPr>
        <p:txBody>
          <a:bodyPr/>
          <a:lstStyle/>
          <a:p>
            <a:r>
              <a:rPr lang="ru-RU" sz="66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66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66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41988" name="AutoShape 4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514600" y="5638800"/>
            <a:ext cx="3352800" cy="11430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Следующая</a:t>
            </a:r>
          </a:p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 загадка</a:t>
            </a:r>
            <a:endParaRPr lang="ru-RU" sz="1800" b="0"/>
          </a:p>
        </p:txBody>
      </p:sp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019" name="Picture 11" descr="karakatica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505200" y="3657600"/>
            <a:ext cx="2514600" cy="2279650"/>
          </a:xfrm>
          <a:prstGeom prst="rect">
            <a:avLst/>
          </a:prstGeom>
          <a:noFill/>
        </p:spPr>
      </p:pic>
      <p:sp>
        <p:nvSpPr>
          <p:cNvPr id="43011" name="Text Box 3"/>
          <p:cNvSpPr txBox="1">
            <a:spLocks noChangeArrowheads="1"/>
          </p:cNvSpPr>
          <p:nvPr/>
        </p:nvSpPr>
        <p:spPr bwMode="auto">
          <a:xfrm>
            <a:off x="5334000" y="609600"/>
            <a:ext cx="3552825" cy="2282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Ракообразная малышка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Меняет цвет. 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Уж это слишком!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Морских глубин </a:t>
            </a:r>
          </a:p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Цветная детка -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Та симпатичная</a:t>
            </a:r>
            <a:r>
              <a:rPr lang="ru-RU" b="0"/>
              <a:t> </a:t>
            </a: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… </a:t>
            </a:r>
          </a:p>
        </p:txBody>
      </p:sp>
      <p:sp>
        <p:nvSpPr>
          <p:cNvPr id="43014" name="AutoShape 6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990600" y="5943600"/>
            <a:ext cx="1903413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креветка</a:t>
            </a:r>
          </a:p>
        </p:txBody>
      </p:sp>
      <p:sp>
        <p:nvSpPr>
          <p:cNvPr id="43015" name="AutoShape 7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3733800" y="5943600"/>
            <a:ext cx="22098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каракатица</a:t>
            </a:r>
          </a:p>
        </p:txBody>
      </p:sp>
      <p:sp>
        <p:nvSpPr>
          <p:cNvPr id="43016" name="AutoShape 8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6629400" y="5867400"/>
            <a:ext cx="21590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дельфин</a:t>
            </a:r>
          </a:p>
        </p:txBody>
      </p:sp>
      <p:pic>
        <p:nvPicPr>
          <p:cNvPr id="43017" name="Picture 9" descr="dolphin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372225" y="3200400"/>
            <a:ext cx="2257425" cy="2514600"/>
          </a:xfrm>
          <a:prstGeom prst="rect">
            <a:avLst/>
          </a:prstGeom>
          <a:noFill/>
        </p:spPr>
      </p:pic>
      <p:pic>
        <p:nvPicPr>
          <p:cNvPr id="43018" name="Picture 10" descr="93970-Royalty-Free-RF-Clipart-Illustration-Of-A-Cute-Yellow-And-Orange-Prawn-Or-Shrimp-With-Bubbles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762000" y="3486150"/>
            <a:ext cx="2514600" cy="2228850"/>
          </a:xfrm>
          <a:prstGeom prst="rect">
            <a:avLst/>
          </a:prstGeom>
          <a:noFill/>
        </p:spPr>
      </p:pic>
      <p:pic>
        <p:nvPicPr>
          <p:cNvPr id="43021" name="Picture 13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304800" y="122238"/>
            <a:ext cx="4038600" cy="32305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5062" name="Picture 6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895600" y="2667000"/>
            <a:ext cx="1905000" cy="1714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5059" name="Picture 3" descr="34zf9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6200000">
            <a:off x="2368550" y="1212850"/>
            <a:ext cx="3873500" cy="4648200"/>
          </a:xfrm>
          <a:prstGeom prst="rect">
            <a:avLst/>
          </a:prstGeom>
          <a:noFill/>
        </p:spPr>
      </p:pic>
      <p:sp>
        <p:nvSpPr>
          <p:cNvPr id="45060" name="Rectangle 4"/>
          <p:cNvSpPr>
            <a:spLocks noGrp="1" noChangeArrowheads="1"/>
          </p:cNvSpPr>
          <p:nvPr>
            <p:ph type="title"/>
          </p:nvPr>
        </p:nvSpPr>
        <p:spPr>
          <a:xfrm>
            <a:off x="1828800" y="228600"/>
            <a:ext cx="5181600" cy="1143000"/>
          </a:xfrm>
        </p:spPr>
        <p:txBody>
          <a:bodyPr/>
          <a:lstStyle/>
          <a:p>
            <a:r>
              <a:rPr lang="ru-RU" sz="66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66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66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45061" name="AutoShape 5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514600" y="5638800"/>
            <a:ext cx="3352800" cy="11430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Следующая</a:t>
            </a:r>
          </a:p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 загадка</a:t>
            </a:r>
            <a:endParaRPr lang="ru-RU" sz="1800" b="0"/>
          </a:p>
        </p:txBody>
      </p:sp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8" name="Text Box 4"/>
          <p:cNvSpPr txBox="1">
            <a:spLocks noChangeArrowheads="1"/>
          </p:cNvSpPr>
          <p:nvPr/>
        </p:nvSpPr>
        <p:spPr bwMode="auto">
          <a:xfrm>
            <a:off x="5181600" y="1371600"/>
            <a:ext cx="3733800" cy="1552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Под водой она плывёт 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Вечно задом наперёд, 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Постоянно убегает, 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Всех чернилами пугает</a:t>
            </a:r>
            <a:r>
              <a:rPr lang="ru-RU" b="0"/>
              <a:t>.</a:t>
            </a:r>
          </a:p>
        </p:txBody>
      </p:sp>
      <p:pic>
        <p:nvPicPr>
          <p:cNvPr id="16390" name="Picture 6" descr="Snake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81000" y="4025900"/>
            <a:ext cx="2819400" cy="1930400"/>
          </a:xfrm>
          <a:prstGeom prst="rect">
            <a:avLst/>
          </a:prstGeom>
          <a:noFill/>
        </p:spPr>
      </p:pic>
      <p:sp>
        <p:nvSpPr>
          <p:cNvPr id="16393" name="AutoShape 9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609600" y="6019800"/>
            <a:ext cx="1795463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змея</a:t>
            </a:r>
          </a:p>
        </p:txBody>
      </p:sp>
      <p:sp>
        <p:nvSpPr>
          <p:cNvPr id="16394" name="AutoShape 10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6324600" y="6019800"/>
            <a:ext cx="23622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каракатица</a:t>
            </a:r>
          </a:p>
        </p:txBody>
      </p:sp>
      <p:sp>
        <p:nvSpPr>
          <p:cNvPr id="16395" name="AutoShape 11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3352800" y="6019800"/>
            <a:ext cx="23622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медуза</a:t>
            </a:r>
          </a:p>
        </p:txBody>
      </p:sp>
      <p:pic>
        <p:nvPicPr>
          <p:cNvPr id="16396" name="Picture 12" descr="karakatica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477000" y="3976688"/>
            <a:ext cx="2057400" cy="1865312"/>
          </a:xfrm>
          <a:prstGeom prst="rect">
            <a:avLst/>
          </a:prstGeom>
          <a:noFill/>
        </p:spPr>
      </p:pic>
      <p:pic>
        <p:nvPicPr>
          <p:cNvPr id="16397" name="Picture 1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0" y="0"/>
            <a:ext cx="4953000" cy="32781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6398" name="Picture 14" descr="meduza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3276600" y="3657600"/>
            <a:ext cx="2312988" cy="2324100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 shadeToTitle="1">
        <a:gradFill rotWithShape="0">
          <a:gsLst>
            <a:gs pos="0">
              <a:schemeClr val="bg1"/>
            </a:gs>
            <a:gs pos="100000">
              <a:srgbClr val="CCECFF"/>
            </a:gs>
          </a:gsLst>
          <a:path path="shap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775" name="Picture 7" descr="karakatica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667000" y="2238375"/>
            <a:ext cx="2362200" cy="2141538"/>
          </a:xfrm>
          <a:prstGeom prst="rect">
            <a:avLst/>
          </a:prstGeom>
          <a:noFill/>
        </p:spPr>
      </p:pic>
      <p:pic>
        <p:nvPicPr>
          <p:cNvPr id="32770" name="Picture 2" descr="34zf9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6200000">
            <a:off x="2400300" y="876300"/>
            <a:ext cx="4191000" cy="5029200"/>
          </a:xfrm>
          <a:prstGeom prst="rect">
            <a:avLst/>
          </a:prstGeom>
          <a:noFill/>
        </p:spPr>
      </p:pic>
      <p:sp>
        <p:nvSpPr>
          <p:cNvPr id="32771" name="Rectangle 3"/>
          <p:cNvSpPr>
            <a:spLocks noGrp="1" noChangeArrowheads="1"/>
          </p:cNvSpPr>
          <p:nvPr>
            <p:ph type="title"/>
          </p:nvPr>
        </p:nvSpPr>
        <p:spPr>
          <a:xfrm>
            <a:off x="1752600" y="228600"/>
            <a:ext cx="5181600" cy="1143000"/>
          </a:xfrm>
        </p:spPr>
        <p:txBody>
          <a:bodyPr/>
          <a:lstStyle/>
          <a:p>
            <a:r>
              <a:rPr lang="ru-RU" sz="66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66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66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32772" name="AutoShape 4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667000" y="5638800"/>
            <a:ext cx="3352800" cy="11430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Следующая </a:t>
            </a:r>
          </a:p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загадка</a:t>
            </a:r>
            <a:endParaRPr lang="ru-RU" sz="1800" b="0"/>
          </a:p>
        </p:txBody>
      </p:sp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1" name="Text Box 3"/>
          <p:cNvSpPr txBox="1">
            <a:spLocks noChangeArrowheads="1"/>
          </p:cNvSpPr>
          <p:nvPr/>
        </p:nvSpPr>
        <p:spPr bwMode="auto">
          <a:xfrm>
            <a:off x="228600" y="1095375"/>
            <a:ext cx="4325938" cy="2647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Вот так рыба – просто чудо! 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Очень плоская, как блюдо. 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Оба глаза на спине, 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И живет на самом дне. 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Очень странные дела. 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r>
              <a:rPr lang="ru-RU" b="0">
                <a:solidFill>
                  <a:srgbClr val="6951F9"/>
                </a:solidFill>
                <a:latin typeface="Comic Sans MS" pitchFamily="66" charset="0"/>
              </a:rPr>
              <a:t>Это рыба …</a:t>
            </a:r>
            <a:br>
              <a:rPr lang="ru-RU" b="0">
                <a:solidFill>
                  <a:srgbClr val="6951F9"/>
                </a:solidFill>
                <a:latin typeface="Comic Sans MS" pitchFamily="66" charset="0"/>
              </a:rPr>
            </a:br>
            <a:endParaRPr lang="ru-RU" b="0">
              <a:solidFill>
                <a:srgbClr val="6951F9"/>
              </a:solidFill>
              <a:latin typeface="Comic Sans MS" pitchFamily="66" charset="0"/>
            </a:endParaRPr>
          </a:p>
        </p:txBody>
      </p:sp>
      <p:sp>
        <p:nvSpPr>
          <p:cNvPr id="37894" name="AutoShape 6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609600" y="6019800"/>
            <a:ext cx="1795463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камбала</a:t>
            </a:r>
          </a:p>
        </p:txBody>
      </p:sp>
      <p:sp>
        <p:nvSpPr>
          <p:cNvPr id="37895" name="AutoShape 7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6324600" y="6019800"/>
            <a:ext cx="23622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каракатица</a:t>
            </a:r>
          </a:p>
        </p:txBody>
      </p:sp>
      <p:sp>
        <p:nvSpPr>
          <p:cNvPr id="37896" name="AutoShape 8">
            <a:hlinkClick r:id="" action="ppaction://noaction" highlightClick="1"/>
          </p:cNvPr>
          <p:cNvSpPr>
            <a:spLocks noChangeArrowheads="1"/>
          </p:cNvSpPr>
          <p:nvPr/>
        </p:nvSpPr>
        <p:spPr bwMode="auto">
          <a:xfrm>
            <a:off x="3352800" y="6019800"/>
            <a:ext cx="2362200" cy="533400"/>
          </a:xfrm>
          <a:prstGeom prst="actionButtonBlank">
            <a:avLst/>
          </a:prstGeom>
          <a:solidFill>
            <a:srgbClr val="CC99FF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 b="0">
                <a:solidFill>
                  <a:schemeClr val="bg1"/>
                </a:solidFill>
                <a:latin typeface="Comic Sans MS" pitchFamily="66" charset="0"/>
              </a:rPr>
              <a:t>акула</a:t>
            </a:r>
          </a:p>
        </p:txBody>
      </p:sp>
      <p:pic>
        <p:nvPicPr>
          <p:cNvPr id="37897" name="Picture 9" descr="karakatica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477000" y="3976688"/>
            <a:ext cx="2057400" cy="1865312"/>
          </a:xfrm>
          <a:prstGeom prst="rect">
            <a:avLst/>
          </a:prstGeom>
          <a:noFill/>
        </p:spPr>
      </p:pic>
      <p:pic>
        <p:nvPicPr>
          <p:cNvPr id="37898" name="Picture 10" descr="32476-Clipart-Illustration-Of-A-Cute-Brown-And-Orange-Flounder-Fish-Swimmin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28600" y="4233863"/>
            <a:ext cx="2667000" cy="1530350"/>
          </a:xfrm>
          <a:prstGeom prst="rect">
            <a:avLst/>
          </a:prstGeom>
          <a:noFill/>
        </p:spPr>
      </p:pic>
      <p:pic>
        <p:nvPicPr>
          <p:cNvPr id="37899" name="Picture 11" descr="akula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276600" y="3810000"/>
            <a:ext cx="2362200" cy="2208213"/>
          </a:xfrm>
          <a:prstGeom prst="rect">
            <a:avLst/>
          </a:prstGeom>
          <a:noFill/>
        </p:spPr>
      </p:pic>
      <p:pic>
        <p:nvPicPr>
          <p:cNvPr id="37900" name="Picture 12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724400" y="0"/>
            <a:ext cx="4419600" cy="33321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918" name="Picture 6" descr="32476-Clipart-Illustration-Of-A-Cute-Brown-And-Orange-Flounder-Fish-Swimmin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667000" y="2787650"/>
            <a:ext cx="2438400" cy="1398588"/>
          </a:xfrm>
          <a:prstGeom prst="rect">
            <a:avLst/>
          </a:prstGeom>
          <a:noFill/>
        </p:spPr>
      </p:pic>
      <p:pic>
        <p:nvPicPr>
          <p:cNvPr id="38915" name="Picture 3" descr="34zf9"/>
          <p:cNvPicPr>
            <a:picLocks noChangeAspect="1" noChangeArrowheads="1" noCrop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6200000">
            <a:off x="2400300" y="876300"/>
            <a:ext cx="4191000" cy="5029200"/>
          </a:xfrm>
          <a:prstGeom prst="rect">
            <a:avLst/>
          </a:prstGeom>
          <a:noFill/>
        </p:spPr>
      </p:pic>
      <p:sp>
        <p:nvSpPr>
          <p:cNvPr id="38916" name="Rectangle 4"/>
          <p:cNvSpPr>
            <a:spLocks noGrp="1" noChangeArrowheads="1"/>
          </p:cNvSpPr>
          <p:nvPr>
            <p:ph type="title"/>
          </p:nvPr>
        </p:nvSpPr>
        <p:spPr>
          <a:xfrm>
            <a:off x="1752600" y="228600"/>
            <a:ext cx="5181600" cy="1143000"/>
          </a:xfrm>
        </p:spPr>
        <p:txBody>
          <a:bodyPr/>
          <a:lstStyle/>
          <a:p>
            <a:r>
              <a:rPr lang="ru-RU" sz="6600" b="1">
                <a:solidFill>
                  <a:srgbClr val="FF3300"/>
                </a:solidFill>
                <a:latin typeface="Comic Sans MS" pitchFamily="66" charset="0"/>
              </a:rPr>
              <a:t>Молодец</a:t>
            </a:r>
            <a:r>
              <a:rPr lang="en-US" sz="6600" b="1">
                <a:solidFill>
                  <a:srgbClr val="FF3300"/>
                </a:solidFill>
                <a:latin typeface="Comic Sans MS" pitchFamily="66" charset="0"/>
              </a:rPr>
              <a:t>!</a:t>
            </a:r>
            <a:endParaRPr lang="ru-RU" sz="6600" b="1">
              <a:solidFill>
                <a:srgbClr val="FF3300"/>
              </a:solidFill>
              <a:latin typeface="Comic Sans MS" pitchFamily="66" charset="0"/>
            </a:endParaRPr>
          </a:p>
        </p:txBody>
      </p:sp>
      <p:sp>
        <p:nvSpPr>
          <p:cNvPr id="38917" name="AutoShape 5">
            <a:hlinkClick r:id="" action="ppaction://hlinkshowjump?jump=nextslide" highlightClick="1"/>
          </p:cNvPr>
          <p:cNvSpPr>
            <a:spLocks noChangeArrowheads="1"/>
          </p:cNvSpPr>
          <p:nvPr/>
        </p:nvSpPr>
        <p:spPr bwMode="auto">
          <a:xfrm>
            <a:off x="2667000" y="5638800"/>
            <a:ext cx="3352800" cy="1143000"/>
          </a:xfrm>
          <a:prstGeom prst="actionButtonBlank">
            <a:avLst/>
          </a:prstGeom>
          <a:solidFill>
            <a:srgbClr val="FFCC00"/>
          </a:soli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ru-RU" sz="3200">
                <a:solidFill>
                  <a:schemeClr val="bg1"/>
                </a:solidFill>
                <a:latin typeface="Comic Sans MS" pitchFamily="66" charset="0"/>
              </a:rPr>
              <a:t>ВСЕ!</a:t>
            </a:r>
            <a:endParaRPr lang="ru-RU" sz="1800" b="0"/>
          </a:p>
        </p:txBody>
      </p:sp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4" name="Text Box 4"/>
          <p:cNvSpPr txBox="1">
            <a:spLocks noChangeArrowheads="1"/>
          </p:cNvSpPr>
          <p:nvPr/>
        </p:nvSpPr>
        <p:spPr bwMode="auto">
          <a:xfrm>
            <a:off x="2971800" y="838200"/>
            <a:ext cx="3352800" cy="1006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ru-RU" sz="6000" b="0">
                <a:solidFill>
                  <a:srgbClr val="FF3300"/>
                </a:solidFill>
                <a:latin typeface="Comic Sans MS" pitchFamily="66" charset="0"/>
              </a:rPr>
              <a:t>КОНЕЦ</a:t>
            </a:r>
          </a:p>
        </p:txBody>
      </p:sp>
      <p:sp>
        <p:nvSpPr>
          <p:cNvPr id="35847" name="Text Box 7"/>
          <p:cNvSpPr txBox="1">
            <a:spLocks noChangeArrowheads="1"/>
          </p:cNvSpPr>
          <p:nvPr/>
        </p:nvSpPr>
        <p:spPr bwMode="auto">
          <a:xfrm>
            <a:off x="5943600" y="309563"/>
            <a:ext cx="2386013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1800" b="0">
                <a:solidFill>
                  <a:schemeClr val="bg2"/>
                </a:solidFill>
                <a:latin typeface="Comic Sans MS" pitchFamily="66" charset="0"/>
              </a:rPr>
              <a:t>@</a:t>
            </a:r>
            <a:r>
              <a:rPr lang="ru-RU" sz="1800" b="0">
                <a:solidFill>
                  <a:schemeClr val="bg2"/>
                </a:solidFill>
                <a:latin typeface="Comic Sans MS" pitchFamily="66" charset="0"/>
              </a:rPr>
              <a:t>Мадам Маман</a:t>
            </a:r>
          </a:p>
          <a:p>
            <a:r>
              <a:rPr lang="en-US" sz="1800" b="0">
                <a:solidFill>
                  <a:schemeClr val="bg2"/>
                </a:solidFill>
                <a:latin typeface="Comic Sans MS" pitchFamily="66" charset="0"/>
              </a:rPr>
              <a:t>www.madame.ucoz.ru</a:t>
            </a:r>
            <a:endParaRPr lang="ru-RU" sz="1800" b="0">
              <a:solidFill>
                <a:schemeClr val="bg2"/>
              </a:solidFill>
              <a:latin typeface="Comic Sans MS" pitchFamily="66" charset="0"/>
            </a:endParaRPr>
          </a:p>
        </p:txBody>
      </p:sp>
      <p:sp>
        <p:nvSpPr>
          <p:cNvPr id="35848" name="Text Box 8"/>
          <p:cNvSpPr txBox="1">
            <a:spLocks noChangeArrowheads="1"/>
          </p:cNvSpPr>
          <p:nvPr/>
        </p:nvSpPr>
        <p:spPr bwMode="auto">
          <a:xfrm>
            <a:off x="1752600" y="5492750"/>
            <a:ext cx="4787900" cy="137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ru-RU" sz="2000" b="0">
                <a:solidFill>
                  <a:srgbClr val="FC7624"/>
                </a:solidFill>
              </a:rPr>
              <a:t>        </a:t>
            </a:r>
            <a:r>
              <a:rPr lang="ru-RU" sz="2000" b="0">
                <a:solidFill>
                  <a:srgbClr val="FC7624"/>
                </a:solidFill>
                <a:latin typeface="Comic Sans MS" pitchFamily="66" charset="0"/>
              </a:rPr>
              <a:t>Презентации для детей на сайте</a:t>
            </a:r>
          </a:p>
          <a:p>
            <a:r>
              <a:rPr lang="ru-RU" sz="2000" b="0">
                <a:solidFill>
                  <a:srgbClr val="FC7624"/>
                </a:solidFill>
                <a:latin typeface="Comic Sans MS" pitchFamily="66" charset="0"/>
              </a:rPr>
              <a:t>                   </a:t>
            </a:r>
            <a:r>
              <a:rPr lang="en-US" sz="2000" b="0">
                <a:solidFill>
                  <a:srgbClr val="FC7624"/>
                </a:solidFill>
                <a:latin typeface="Comic Sans MS" pitchFamily="66" charset="0"/>
              </a:rPr>
              <a:t>  </a:t>
            </a:r>
            <a:r>
              <a:rPr lang="ru-RU" sz="2000" b="0">
                <a:solidFill>
                  <a:srgbClr val="FC7624"/>
                </a:solidFill>
                <a:latin typeface="Comic Sans MS" pitchFamily="66" charset="0"/>
              </a:rPr>
              <a:t> Мадам Маман</a:t>
            </a:r>
          </a:p>
          <a:p>
            <a:r>
              <a:rPr lang="en-US" sz="2000" b="0">
                <a:latin typeface="Comic Sans MS" pitchFamily="66" charset="0"/>
              </a:rPr>
              <a:t> </a:t>
            </a:r>
            <a:r>
              <a:rPr lang="ru-RU" sz="2000" b="0">
                <a:latin typeface="Comic Sans MS" pitchFamily="66" charset="0"/>
              </a:rPr>
              <a:t>            </a:t>
            </a:r>
            <a:r>
              <a:rPr lang="en-US" sz="2000" b="0">
                <a:latin typeface="Comic Sans MS" pitchFamily="66" charset="0"/>
              </a:rPr>
              <a:t> </a:t>
            </a:r>
            <a:r>
              <a:rPr lang="ru-RU" sz="2000" b="0">
                <a:latin typeface="Comic Sans MS" pitchFamily="66" charset="0"/>
              </a:rPr>
              <a:t>http://madame.ucoz.ru</a:t>
            </a:r>
          </a:p>
          <a:p>
            <a:endParaRPr lang="ru-RU" b="0">
              <a:latin typeface="Comic Sans MS" pitchFamily="66" charset="0"/>
            </a:endParaRPr>
          </a:p>
        </p:txBody>
      </p:sp>
      <p:pic>
        <p:nvPicPr>
          <p:cNvPr id="35851" name="Picture 1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09800" y="1981200"/>
            <a:ext cx="4495800" cy="3371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Оформление по умолчанию">
  <a:themeElements>
    <a:clrScheme name="Оформление по умолчанию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Оформление по умолчанию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ru-RU" sz="24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ru-RU" sz="2400" b="1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Оформление по умолчанию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1015</TotalTime>
  <Words>267</Words>
  <Application>Microsoft Office PowerPoint</Application>
  <PresentationFormat>Экран (4:3)</PresentationFormat>
  <Paragraphs>125</Paragraphs>
  <Slides>30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2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30</vt:i4>
      </vt:variant>
    </vt:vector>
  </HeadingPairs>
  <TitlesOfParts>
    <vt:vector size="33" baseType="lpstr">
      <vt:lpstr>Arial</vt:lpstr>
      <vt:lpstr>Comic Sans MS</vt:lpstr>
      <vt:lpstr>Оформление по умолчанию</vt:lpstr>
      <vt:lpstr>ЗАГАДКИ  про МОРСКИХ ЖИВОТНЫХ</vt:lpstr>
      <vt:lpstr>Слайд 2</vt:lpstr>
      <vt:lpstr>Молодец!</vt:lpstr>
      <vt:lpstr>Слайд 4</vt:lpstr>
      <vt:lpstr>Молодец!</vt:lpstr>
      <vt:lpstr>Слайд 6</vt:lpstr>
      <vt:lpstr>Молодец!</vt:lpstr>
      <vt:lpstr>Слайд 8</vt:lpstr>
      <vt:lpstr>Молодец!</vt:lpstr>
      <vt:lpstr>Слайд 10</vt:lpstr>
      <vt:lpstr>Молодец!</vt:lpstr>
      <vt:lpstr>Слайд 12</vt:lpstr>
      <vt:lpstr>Молодец!</vt:lpstr>
      <vt:lpstr>Слайд 14</vt:lpstr>
      <vt:lpstr>Молодец!</vt:lpstr>
      <vt:lpstr>Слайд 16</vt:lpstr>
      <vt:lpstr>Молодец!</vt:lpstr>
      <vt:lpstr>Слайд 18</vt:lpstr>
      <vt:lpstr>Молодец!</vt:lpstr>
      <vt:lpstr>Слайд 20</vt:lpstr>
      <vt:lpstr>Молодец!</vt:lpstr>
      <vt:lpstr>Слайд 22</vt:lpstr>
      <vt:lpstr>Молодец!</vt:lpstr>
      <vt:lpstr>Слайд 24</vt:lpstr>
      <vt:lpstr>Молодец!</vt:lpstr>
      <vt:lpstr>Слайд 26</vt:lpstr>
      <vt:lpstr>Молодец!</vt:lpstr>
      <vt:lpstr>Слайд 28</vt:lpstr>
      <vt:lpstr>Молодец!</vt:lpstr>
      <vt:lpstr>Слайд 30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1</dc:creator>
  <cp:lastModifiedBy>1</cp:lastModifiedBy>
  <cp:revision>28</cp:revision>
  <cp:lastPrinted>1601-01-01T00:00:00Z</cp:lastPrinted>
  <dcterms:created xsi:type="dcterms:W3CDTF">1601-01-01T00:00:00Z</dcterms:created>
  <dcterms:modified xsi:type="dcterms:W3CDTF">2015-11-14T18:12:23Z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Version">
    <vt:i4>1</vt:i4>
  </property>
</Properties>
</file>