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56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04.10.2015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myac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3682380" cy="368238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44008" y="620688"/>
          <a:ext cx="3646170" cy="888481"/>
        </p:xfrm>
        <a:graphic>
          <a:graphicData uri="http://schemas.openxmlformats.org/drawingml/2006/table">
            <a:tbl>
              <a:tblPr/>
              <a:tblGrid>
                <a:gridCol w="1215390"/>
                <a:gridCol w="1215390"/>
                <a:gridCol w="1215390"/>
              </a:tblGrid>
              <a:tr h="888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868144" y="1556792"/>
            <a:ext cx="1224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Я</a:t>
            </a:r>
            <a:endParaRPr lang="ru-RU" sz="72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03848" y="4437111"/>
          <a:ext cx="5400600" cy="23774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800200"/>
                <a:gridCol w="1800200"/>
                <a:gridCol w="1800200"/>
              </a:tblGrid>
              <a:tr h="7566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10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10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10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ru-RU" sz="7200" dirty="0" smtClean="0">
                          <a:solidFill>
                            <a:srgbClr val="FF0000"/>
                          </a:solidFill>
                        </a:rPr>
                        <a:t>[а]</a:t>
                      </a:r>
                      <a:endParaRPr lang="ru-RU" sz="7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7200" b="1" dirty="0" smtClean="0">
                          <a:solidFill>
                            <a:srgbClr val="FF0000"/>
                          </a:solidFill>
                        </a:rPr>
                        <a:t>Я</a:t>
                      </a:r>
                      <a:endParaRPr lang="ru-RU" sz="7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72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sz="7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3284984" cy="3284984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347864" y="620688"/>
          <a:ext cx="5400600" cy="1152128"/>
        </p:xfrm>
        <a:graphic>
          <a:graphicData uri="http://schemas.openxmlformats.org/drawingml/2006/table">
            <a:tbl>
              <a:tblPr/>
              <a:tblGrid>
                <a:gridCol w="1080120"/>
                <a:gridCol w="1080120"/>
                <a:gridCol w="1080120"/>
                <a:gridCol w="1080120"/>
                <a:gridCol w="1080120"/>
              </a:tblGrid>
              <a:tr h="1152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7" name="Правая круглая скобка 6"/>
          <p:cNvSpPr/>
          <p:nvPr/>
        </p:nvSpPr>
        <p:spPr>
          <a:xfrm rot="16200000" flipH="1">
            <a:off x="4309692" y="1171028"/>
            <a:ext cx="358896" cy="1706488"/>
          </a:xfrm>
          <a:prstGeom prst="rightBracket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923928" y="2276872"/>
            <a:ext cx="1224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Я</a:t>
            </a:r>
            <a:endParaRPr lang="ru-RU" sz="72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4077072"/>
          <a:ext cx="5400600" cy="22974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900100"/>
                <a:gridCol w="900100"/>
                <a:gridCol w="1656184"/>
                <a:gridCol w="1944216"/>
              </a:tblGrid>
              <a:tr h="828680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ru-RU" sz="36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а]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</a:p>
                  </a:txBody>
                  <a:tcPr/>
                </a:tc>
              </a:tr>
              <a:tr h="539472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Я</a:t>
                      </a:r>
                    </a:p>
                  </a:txBody>
                  <a:tcPr/>
                </a:tc>
              </a:tr>
              <a:tr h="8286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3600" b="1" dirty="0" err="1" smtClean="0">
                          <a:solidFill>
                            <a:srgbClr val="FF0000"/>
                          </a:solidFill>
                        </a:rPr>
                        <a:t>йа</a:t>
                      </a:r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Я</a:t>
                      </a:r>
                      <a:endParaRPr lang="ru-RU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1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628800"/>
            <a:ext cx="3373338" cy="3496753"/>
          </a:xfrm>
          <a:prstGeom prst="rect">
            <a:avLst/>
          </a:prstGeom>
          <a:noFill/>
        </p:spPr>
      </p:pic>
      <p:pic>
        <p:nvPicPr>
          <p:cNvPr id="1026" name="Picture 2" descr="C:\Users\1\Desktop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04664"/>
            <a:ext cx="2736304" cy="1875692"/>
          </a:xfrm>
          <a:prstGeom prst="rect">
            <a:avLst/>
          </a:prstGeom>
          <a:noFill/>
        </p:spPr>
      </p:pic>
      <p:pic>
        <p:nvPicPr>
          <p:cNvPr id="1028" name="Picture 4" descr="C:\Users\1\Desktop\i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4221088"/>
            <a:ext cx="3196428" cy="2393801"/>
          </a:xfrm>
          <a:prstGeom prst="rect">
            <a:avLst/>
          </a:prstGeom>
          <a:noFill/>
        </p:spPr>
      </p:pic>
      <p:pic>
        <p:nvPicPr>
          <p:cNvPr id="1029" name="Picture 5" descr="C:\Users\1\Desktop\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3717032"/>
            <a:ext cx="2915816" cy="2915816"/>
          </a:xfrm>
          <a:prstGeom prst="rect">
            <a:avLst/>
          </a:prstGeom>
          <a:noFill/>
        </p:spPr>
      </p:pic>
      <p:pic>
        <p:nvPicPr>
          <p:cNvPr id="1027" name="Picture 3" descr="C:\Users\1\Desktop\96126698_1711287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6136" y="260648"/>
            <a:ext cx="2987824" cy="2987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</TotalTime>
  <Words>16</Words>
  <Application>Microsoft Office PowerPoint</Application>
  <PresentationFormat>Экран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Трек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2</cp:revision>
  <dcterms:created xsi:type="dcterms:W3CDTF">2015-09-30T16:28:28Z</dcterms:created>
  <dcterms:modified xsi:type="dcterms:W3CDTF">2015-10-04T13:15:04Z</dcterms:modified>
</cp:coreProperties>
</file>