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55" d="100"/>
          <a:sy n="55" d="100"/>
        </p:scale>
        <p:origin x="-566" y="-77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ая соединительная линия 6"/>
          <p:cNvSpPr>
            <a:spLocks noChangeShapeType="1"/>
          </p:cNvSpPr>
          <p:nvPr/>
        </p:nvSpPr>
        <p:spPr bwMode="auto">
          <a:xfrm>
            <a:off x="514350" y="5349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9" name="Заголовок 28"/>
          <p:cNvSpPr>
            <a:spLocks noGrp="1"/>
          </p:cNvSpPr>
          <p:nvPr>
            <p:ph type="ctrTitle"/>
          </p:nvPr>
        </p:nvSpPr>
        <p:spPr>
          <a:xfrm>
            <a:off x="381000" y="4853411"/>
            <a:ext cx="8458200" cy="1222375"/>
          </a:xfrm>
        </p:spPr>
        <p:txBody>
          <a:bodyPr anchor="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381000" y="3886200"/>
            <a:ext cx="8458200" cy="914400"/>
          </a:xfrm>
        </p:spPr>
        <p:txBody>
          <a:bodyPr anchor="b"/>
          <a:lstStyle>
            <a:lvl1pPr marL="0" indent="0" algn="l">
              <a:buNone/>
              <a:defRPr sz="2400">
                <a:solidFill>
                  <a:schemeClr val="tx2">
                    <a:shade val="7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16" name="Дата 1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2" name="Нижний колонтитул 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15" name="Номер слайда 14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Заголовок 2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7" name="Содержимое 2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5" name="Дата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19" name="Нижний колонтитул 18"/>
          <p:cNvSpPr>
            <a:spLocks noGrp="1"/>
          </p:cNvSpPr>
          <p:nvPr>
            <p:ph type="ftr" sz="quarter" idx="11"/>
          </p:nvPr>
        </p:nvSpPr>
        <p:spPr>
          <a:xfrm>
            <a:off x="3581400" y="76200"/>
            <a:ext cx="2895600" cy="288925"/>
          </a:xfrm>
        </p:spPr>
        <p:txBody>
          <a:bodyPr/>
          <a:lstStyle/>
          <a:p>
            <a:endParaRPr lang="ru-RU"/>
          </a:p>
        </p:txBody>
      </p:sp>
      <p:sp>
        <p:nvSpPr>
          <p:cNvPr id="16" name="Номер слайда 15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ая соединительная линия 6"/>
          <p:cNvSpPr>
            <a:spLocks noChangeShapeType="1"/>
          </p:cNvSpPr>
          <p:nvPr/>
        </p:nvSpPr>
        <p:spPr bwMode="auto">
          <a:xfrm>
            <a:off x="514350" y="3444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6" name="Текст 5"/>
          <p:cNvSpPr>
            <a:spLocks noGrp="1"/>
          </p:cNvSpPr>
          <p:nvPr>
            <p:ph type="body" idx="1"/>
          </p:nvPr>
        </p:nvSpPr>
        <p:spPr>
          <a:xfrm>
            <a:off x="381000" y="1676400"/>
            <a:ext cx="8458200" cy="1219200"/>
          </a:xfrm>
        </p:spPr>
        <p:txBody>
          <a:bodyPr anchor="b"/>
          <a:lstStyle>
            <a:lvl1pPr marL="0" indent="0" algn="r">
              <a:buNone/>
              <a:defRPr sz="2000">
                <a:solidFill>
                  <a:schemeClr val="tx2">
                    <a:shade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19" name="Дата 18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11" name="Нижний колонтитул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16" name="Номер слайда 1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8" name="Заголовок 7"/>
          <p:cNvSpPr>
            <a:spLocks noGrp="1"/>
          </p:cNvSpPr>
          <p:nvPr>
            <p:ph type="title"/>
          </p:nvPr>
        </p:nvSpPr>
        <p:spPr>
          <a:xfrm>
            <a:off x="180475" y="2947085"/>
            <a:ext cx="8686800" cy="1184825"/>
          </a:xfrm>
        </p:spPr>
        <p:txBody>
          <a:bodyPr rtlCol="0" anchor="t"/>
          <a:lstStyle>
            <a:lvl1pPr algn="r"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Заголовок 1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4" name="Содержимое 13"/>
          <p:cNvSpPr>
            <a:spLocks noGrp="1"/>
          </p:cNvSpPr>
          <p:nvPr>
            <p:ph sz="half" idx="1"/>
          </p:nvPr>
        </p:nvSpPr>
        <p:spPr>
          <a:xfrm>
            <a:off x="304800" y="1600200"/>
            <a:ext cx="41910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3" name="Содержимое 12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3434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1" name="Дата 20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10" name="Нижний колонтитул 9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1" name="Номер слайда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Заголовок 28"/>
          <p:cNvSpPr>
            <a:spLocks noGrp="1"/>
          </p:cNvSpPr>
          <p:nvPr>
            <p:ph type="title"/>
          </p:nvPr>
        </p:nvSpPr>
        <p:spPr>
          <a:xfrm>
            <a:off x="304800" y="5410200"/>
            <a:ext cx="8610600" cy="8826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3" name="Текст 12"/>
          <p:cNvSpPr>
            <a:spLocks noGrp="1"/>
          </p:cNvSpPr>
          <p:nvPr>
            <p:ph type="body" idx="1"/>
          </p:nvPr>
        </p:nvSpPr>
        <p:spPr>
          <a:xfrm>
            <a:off x="281444" y="666750"/>
            <a:ext cx="4290556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25" name="Текст 24"/>
          <p:cNvSpPr>
            <a:spLocks noGrp="1"/>
          </p:cNvSpPr>
          <p:nvPr>
            <p:ph type="body" sz="half" idx="3"/>
          </p:nvPr>
        </p:nvSpPr>
        <p:spPr>
          <a:xfrm>
            <a:off x="4645025" y="666750"/>
            <a:ext cx="4292241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quarter" idx="2"/>
          </p:nvPr>
        </p:nvSpPr>
        <p:spPr>
          <a:xfrm>
            <a:off x="281444" y="1316037"/>
            <a:ext cx="429055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8" name="Содержимое 27"/>
          <p:cNvSpPr>
            <a:spLocks noGrp="1"/>
          </p:cNvSpPr>
          <p:nvPr>
            <p:ph sz="quarter" idx="4"/>
          </p:nvPr>
        </p:nvSpPr>
        <p:spPr>
          <a:xfrm>
            <a:off x="4648730" y="1316037"/>
            <a:ext cx="428853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0" name="Дата 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>
          <a:xfrm>
            <a:off x="8229600" y="6477000"/>
            <a:ext cx="762000" cy="246888"/>
          </a:xfrm>
        </p:spPr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1" name="Прямая соединительная линия 10"/>
          <p:cNvSpPr>
            <a:spLocks noChangeShapeType="1"/>
          </p:cNvSpPr>
          <p:nvPr/>
        </p:nvSpPr>
        <p:spPr bwMode="auto">
          <a:xfrm>
            <a:off x="514350" y="6019800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Заголовок 2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2" name="Дата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21" name="Нижний колонтитул 2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24" name="Нижний колонтитул 2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ая соединительная линия 7"/>
          <p:cNvSpPr>
            <a:spLocks noChangeShapeType="1"/>
          </p:cNvSpPr>
          <p:nvPr/>
        </p:nvSpPr>
        <p:spPr bwMode="auto">
          <a:xfrm>
            <a:off x="514350" y="5849117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Заголовок 11"/>
          <p:cNvSpPr>
            <a:spLocks noGrp="1"/>
          </p:cNvSpPr>
          <p:nvPr>
            <p:ph type="title"/>
          </p:nvPr>
        </p:nvSpPr>
        <p:spPr>
          <a:xfrm>
            <a:off x="457200" y="5486400"/>
            <a:ext cx="8458200" cy="520700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6" name="Текст 25"/>
          <p:cNvSpPr>
            <a:spLocks noGrp="1"/>
          </p:cNvSpPr>
          <p:nvPr>
            <p:ph type="body" idx="2"/>
          </p:nvPr>
        </p:nvSpPr>
        <p:spPr>
          <a:xfrm>
            <a:off x="457200" y="609600"/>
            <a:ext cx="3008313" cy="4800600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14" name="Содержимое 13"/>
          <p:cNvSpPr>
            <a:spLocks noGrp="1"/>
          </p:cNvSpPr>
          <p:nvPr>
            <p:ph sz="half" idx="1"/>
          </p:nvPr>
        </p:nvSpPr>
        <p:spPr>
          <a:xfrm>
            <a:off x="3575050" y="609600"/>
            <a:ext cx="5340350" cy="48006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5" name="Дата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29" name="Нижний колонтитул 2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Рисунок 12"/>
          <p:cNvSpPr>
            <a:spLocks noGrp="1"/>
          </p:cNvSpPr>
          <p:nvPr>
            <p:ph type="pic" idx="1"/>
          </p:nvPr>
        </p:nvSpPr>
        <p:spPr>
          <a:xfrm>
            <a:off x="3505200" y="616634"/>
            <a:ext cx="5029200" cy="3657600"/>
          </a:xfrm>
          <a:solidFill>
            <a:schemeClr val="bg1"/>
          </a:solidFill>
          <a:ln w="6350">
            <a:solidFill>
              <a:schemeClr val="accent1"/>
            </a:solidFill>
          </a:ln>
          <a:effectLst>
            <a:reflection blurRad="1000" stA="49000" endA="500" endPos="10000" dist="900" dir="5400000" sy="-90000" algn="bl" rotWithShape="0"/>
          </a:effectLst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1" name="Номер слайда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7" name="Заголовок 16"/>
          <p:cNvSpPr>
            <a:spLocks noGrp="1"/>
          </p:cNvSpPr>
          <p:nvPr>
            <p:ph type="title"/>
          </p:nvPr>
        </p:nvSpPr>
        <p:spPr>
          <a:xfrm>
            <a:off x="381000" y="4993760"/>
            <a:ext cx="5867400" cy="522288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6" name="Текст 25"/>
          <p:cNvSpPr>
            <a:spLocks noGrp="1"/>
          </p:cNvSpPr>
          <p:nvPr>
            <p:ph type="body" sz="half" idx="2"/>
          </p:nvPr>
        </p:nvSpPr>
        <p:spPr>
          <a:xfrm>
            <a:off x="381000" y="5533218"/>
            <a:ext cx="5867400" cy="768350"/>
          </a:xfrm>
        </p:spPr>
        <p:txBody>
          <a:bodyPr lIns="109728" tIns="0"/>
          <a:lstStyle>
            <a:lvl1pPr marL="0" indent="0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858000" y="549276"/>
            <a:ext cx="1828800" cy="5851525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549276"/>
            <a:ext cx="6248400" cy="5851525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ая соединительная линия 6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8" name="Текст 7"/>
          <p:cNvSpPr>
            <a:spLocks noGrp="1"/>
          </p:cNvSpPr>
          <p:nvPr>
            <p:ph type="body" idx="1"/>
          </p:nvPr>
        </p:nvSpPr>
        <p:spPr>
          <a:xfrm>
            <a:off x="304800" y="1554162"/>
            <a:ext cx="86868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1" name="Дата 10"/>
          <p:cNvSpPr>
            <a:spLocks noGrp="1"/>
          </p:cNvSpPr>
          <p:nvPr>
            <p:ph type="dt" sz="half" idx="2"/>
          </p:nvPr>
        </p:nvSpPr>
        <p:spPr>
          <a:xfrm>
            <a:off x="6477000" y="76200"/>
            <a:ext cx="2514600" cy="288925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08.10.2015</a:t>
            </a:fld>
            <a:endParaRPr lang="ru-RU"/>
          </a:p>
        </p:txBody>
      </p:sp>
      <p:sp>
        <p:nvSpPr>
          <p:cNvPr id="28" name="Нижний колонтитул 27"/>
          <p:cNvSpPr>
            <a:spLocks noGrp="1"/>
          </p:cNvSpPr>
          <p:nvPr>
            <p:ph type="ftr" sz="quarter" idx="3"/>
          </p:nvPr>
        </p:nvSpPr>
        <p:spPr>
          <a:xfrm>
            <a:off x="3124200" y="76200"/>
            <a:ext cx="3352800" cy="28892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4"/>
          </p:nvPr>
        </p:nvSpPr>
        <p:spPr>
          <a:xfrm>
            <a:off x="8229600" y="6477000"/>
            <a:ext cx="762000" cy="24447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0" name="Заголовок 9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8382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9" name="Прямая соединительная линия 8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Прямая соединительная линия 11"/>
          <p:cNvSpPr>
            <a:spLocks noChangeShapeType="1"/>
          </p:cNvSpPr>
          <p:nvPr/>
        </p:nvSpPr>
        <p:spPr bwMode="auto">
          <a:xfrm>
            <a:off x="514350" y="1057986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3600" kern="1200" cap="all" baseline="0">
          <a:solidFill>
            <a:schemeClr val="tx2"/>
          </a:solidFill>
          <a:effectLst>
            <a:reflection blurRad="12700" stA="48000" endA="300" endPos="55000" dir="5400000" sy="-90000" algn="bl" rotWithShape="0"/>
          </a:effectLst>
          <a:latin typeface="+mj-lt"/>
          <a:ea typeface="+mj-ea"/>
          <a:cs typeface="+mj-cs"/>
        </a:defRPr>
      </a:lvl1pPr>
    </p:titleStyle>
    <p:bodyStyle>
      <a:lvl1pPr marL="342900" indent="-3429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"/>
        <a:defRPr kumimoji="0" sz="3200" kern="1200">
          <a:solidFill>
            <a:schemeClr val="tx2"/>
          </a:solidFill>
          <a:latin typeface="+mn-lt"/>
          <a:ea typeface="+mn-ea"/>
          <a:cs typeface="+mn-cs"/>
        </a:defRPr>
      </a:lvl1pPr>
      <a:lvl2pPr marL="742950" indent="-28575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"/>
        <a:defRPr kumimoji="0" sz="2800" kern="1200">
          <a:solidFill>
            <a:schemeClr val="tx2"/>
          </a:solidFill>
          <a:latin typeface="+mn-lt"/>
          <a:ea typeface="+mn-ea"/>
          <a:cs typeface="+mn-cs"/>
        </a:defRPr>
      </a:lvl2pPr>
      <a:lvl3pPr marL="11430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"/>
        <a:defRPr kumimoji="0" sz="2400" kern="1200">
          <a:solidFill>
            <a:schemeClr val="tx2"/>
          </a:solidFill>
          <a:latin typeface="+mn-lt"/>
          <a:ea typeface="+mn-ea"/>
          <a:cs typeface="+mn-cs"/>
        </a:defRPr>
      </a:lvl3pPr>
      <a:lvl4pPr marL="16002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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20574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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5pPr>
      <a:lvl6pPr marL="25146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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6pPr>
      <a:lvl7pPr marL="29718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"/>
        <a:defRPr kumimoji="0" sz="1600" kern="1200">
          <a:solidFill>
            <a:schemeClr val="tx2"/>
          </a:solidFill>
          <a:latin typeface="+mn-lt"/>
          <a:ea typeface="+mn-ea"/>
          <a:cs typeface="+mn-cs"/>
        </a:defRPr>
      </a:lvl7pPr>
      <a:lvl8pPr marL="34290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"/>
        <a:defRPr kumimoji="0" sz="1600" kern="1200" baseline="0">
          <a:solidFill>
            <a:schemeClr val="tx2"/>
          </a:solidFill>
          <a:latin typeface="+mn-lt"/>
          <a:ea typeface="+mn-ea"/>
          <a:cs typeface="+mn-cs"/>
        </a:defRPr>
      </a:lvl8pPr>
      <a:lvl9pPr marL="38862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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1\Desktop\ulibatelnie_kartinki_s_zhivotnimi-_k_1_aprelya-2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1520" y="2924944"/>
            <a:ext cx="2815185" cy="1872208"/>
          </a:xfrm>
          <a:prstGeom prst="rect">
            <a:avLst/>
          </a:prstGeom>
          <a:noFill/>
        </p:spPr>
      </p:pic>
      <p:pic>
        <p:nvPicPr>
          <p:cNvPr id="1027" name="Picture 3" descr="C:\Users\1\Desktop\936257bf2343ec8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51520" y="188640"/>
            <a:ext cx="2016224" cy="1612980"/>
          </a:xfrm>
          <a:prstGeom prst="rect">
            <a:avLst/>
          </a:prstGeom>
          <a:noFill/>
        </p:spPr>
      </p:pic>
      <p:graphicFrame>
        <p:nvGraphicFramePr>
          <p:cNvPr id="4" name="Таблица 3"/>
          <p:cNvGraphicFramePr>
            <a:graphicFrameLocks noGrp="1"/>
          </p:cNvGraphicFramePr>
          <p:nvPr/>
        </p:nvGraphicFramePr>
        <p:xfrm>
          <a:off x="251520" y="1988840"/>
          <a:ext cx="8352928" cy="792088"/>
        </p:xfrm>
        <a:graphic>
          <a:graphicData uri="http://schemas.openxmlformats.org/drawingml/2006/table">
            <a:tbl>
              <a:tblPr/>
              <a:tblGrid>
                <a:gridCol w="1044116"/>
                <a:gridCol w="1044116"/>
                <a:gridCol w="1044116"/>
                <a:gridCol w="1044116"/>
                <a:gridCol w="1044116"/>
                <a:gridCol w="1044116"/>
                <a:gridCol w="1044116"/>
                <a:gridCol w="1044116"/>
              </a:tblGrid>
              <a:tr h="792088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B05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70C0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5" name="Таблица 4"/>
          <p:cNvGraphicFramePr>
            <a:graphicFrameLocks noGrp="1"/>
          </p:cNvGraphicFramePr>
          <p:nvPr/>
        </p:nvGraphicFramePr>
        <p:xfrm>
          <a:off x="251520" y="5445224"/>
          <a:ext cx="3960440" cy="1217319"/>
        </p:xfrm>
        <a:graphic>
          <a:graphicData uri="http://schemas.openxmlformats.org/drawingml/2006/table">
            <a:tbl>
              <a:tblPr firstRow="1" bandRow="1">
                <a:tableStyleId>{8A107856-5554-42FB-B03E-39F5DBC370BA}</a:tableStyleId>
              </a:tblPr>
              <a:tblGrid>
                <a:gridCol w="660073"/>
                <a:gridCol w="660073"/>
                <a:gridCol w="1214535"/>
                <a:gridCol w="1425759"/>
              </a:tblGrid>
              <a:tr h="405773">
                <a:tc gridSpan="2">
                  <a:txBody>
                    <a:bodyPr/>
                    <a:lstStyle/>
                    <a:p>
                      <a:endParaRPr lang="ru-RU" dirty="0"/>
                    </a:p>
                  </a:txBody>
                  <a:tcPr>
                    <a:solidFill>
                      <a:srgbClr val="0070C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algn="ctr"/>
                      <a:endParaRPr lang="ru-RU" sz="2000" b="1" dirty="0" smtClean="0">
                        <a:solidFill>
                          <a:srgbClr val="FF0000"/>
                        </a:solidFill>
                      </a:endParaRPr>
                    </a:p>
                    <a:p>
                      <a:pPr algn="ctr"/>
                      <a:r>
                        <a:rPr lang="ru-RU" sz="2000" b="1" dirty="0" smtClean="0">
                          <a:solidFill>
                            <a:srgbClr val="FF0000"/>
                          </a:solidFill>
                        </a:rPr>
                        <a:t>[а]</a:t>
                      </a:r>
                      <a:endParaRPr lang="ru-RU" sz="2000" b="1" dirty="0">
                        <a:solidFill>
                          <a:srgbClr val="FF0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2000" b="1" dirty="0" smtClean="0">
                          <a:solidFill>
                            <a:srgbClr val="FF0000"/>
                          </a:solidFill>
                        </a:rPr>
                        <a:t>А</a:t>
                      </a:r>
                    </a:p>
                  </a:txBody>
                  <a:tcPr/>
                </a:tc>
              </a:tr>
              <a:tr h="405773">
                <a:tc gridSpan="2">
                  <a:txBody>
                    <a:bodyPr/>
                    <a:lstStyle/>
                    <a:p>
                      <a:endParaRPr lang="ru-RU" dirty="0"/>
                    </a:p>
                  </a:txBody>
                  <a:tcPr>
                    <a:solidFill>
                      <a:srgbClr val="00B05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ru-R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2000" b="1" dirty="0" smtClean="0">
                          <a:solidFill>
                            <a:srgbClr val="FF0000"/>
                          </a:solidFill>
                        </a:rPr>
                        <a:t>Я</a:t>
                      </a:r>
                    </a:p>
                  </a:txBody>
                  <a:tcPr/>
                </a:tc>
              </a:tr>
              <a:tr h="405773">
                <a:tc>
                  <a:txBody>
                    <a:bodyPr/>
                    <a:lstStyle/>
                    <a:p>
                      <a:endParaRPr lang="ru-RU" dirty="0"/>
                    </a:p>
                  </a:txBody>
                  <a:tcPr>
                    <a:solidFill>
                      <a:srgbClr val="00B050"/>
                    </a:solidFill>
                  </a:tcPr>
                </a:tc>
                <a:tc>
                  <a:txBody>
                    <a:bodyPr/>
                    <a:lstStyle/>
                    <a:p>
                      <a:endParaRPr lang="ru-RU" dirty="0"/>
                    </a:p>
                  </a:txBody>
                  <a:tcPr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2000" b="1" dirty="0" smtClean="0">
                          <a:solidFill>
                            <a:srgbClr val="FF0000"/>
                          </a:solidFill>
                        </a:rPr>
                        <a:t>[</a:t>
                      </a:r>
                      <a:r>
                        <a:rPr lang="ru-RU" sz="2000" b="1" dirty="0" err="1" smtClean="0">
                          <a:solidFill>
                            <a:srgbClr val="FF0000"/>
                          </a:solidFill>
                        </a:rPr>
                        <a:t>йа</a:t>
                      </a:r>
                      <a:r>
                        <a:rPr lang="ru-RU" sz="2000" b="1" dirty="0" smtClean="0">
                          <a:solidFill>
                            <a:srgbClr val="FF0000"/>
                          </a:solidFill>
                        </a:rPr>
                        <a:t>]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ru-RU" sz="2000" b="1" dirty="0" smtClean="0">
                          <a:solidFill>
                            <a:srgbClr val="FF0000"/>
                          </a:solidFill>
                        </a:rPr>
                        <a:t>Я</a:t>
                      </a:r>
                      <a:endParaRPr lang="ru-RU" sz="2000" b="1" dirty="0">
                        <a:solidFill>
                          <a:srgbClr val="FF0000"/>
                        </a:solidFill>
                      </a:endParaRPr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6" name="Правая круглая скобка 5"/>
          <p:cNvSpPr/>
          <p:nvPr/>
        </p:nvSpPr>
        <p:spPr>
          <a:xfrm rot="16200000" flipH="1">
            <a:off x="4535996" y="3681028"/>
            <a:ext cx="216024" cy="1440160"/>
          </a:xfrm>
          <a:prstGeom prst="rightBracket">
            <a:avLst/>
          </a:prstGeom>
          <a:ln w="28575">
            <a:solidFill>
              <a:srgbClr val="0070C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8" name="TextBox 7"/>
          <p:cNvSpPr txBox="1"/>
          <p:nvPr/>
        </p:nvSpPr>
        <p:spPr>
          <a:xfrm>
            <a:off x="4572000" y="908720"/>
            <a:ext cx="665567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7200" dirty="0" smtClean="0">
                <a:solidFill>
                  <a:srgbClr val="FF0000"/>
                </a:solidFill>
              </a:rPr>
              <a:t>ё</a:t>
            </a:r>
            <a:endParaRPr lang="ru-RU" sz="7200" dirty="0">
              <a:solidFill>
                <a:srgbClr val="FF0000"/>
              </a:solidFill>
            </a:endParaRPr>
          </a:p>
        </p:txBody>
      </p:sp>
      <p:graphicFrame>
        <p:nvGraphicFramePr>
          <p:cNvPr id="9" name="Таблица 8"/>
          <p:cNvGraphicFramePr>
            <a:graphicFrameLocks noGrp="1"/>
          </p:cNvGraphicFramePr>
          <p:nvPr/>
        </p:nvGraphicFramePr>
        <p:xfrm>
          <a:off x="3851920" y="3212976"/>
          <a:ext cx="4968552" cy="936104"/>
        </p:xfrm>
        <a:graphic>
          <a:graphicData uri="http://schemas.openxmlformats.org/drawingml/2006/table">
            <a:tbl>
              <a:tblPr/>
              <a:tblGrid>
                <a:gridCol w="828092"/>
                <a:gridCol w="828092"/>
                <a:gridCol w="828092"/>
                <a:gridCol w="828092"/>
                <a:gridCol w="828092"/>
                <a:gridCol w="828092"/>
              </a:tblGrid>
              <a:tr h="936104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B05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</a:tr>
            </a:tbl>
          </a:graphicData>
        </a:graphic>
      </p:graphicFrame>
      <p:sp>
        <p:nvSpPr>
          <p:cNvPr id="10" name="TextBox 9"/>
          <p:cNvSpPr txBox="1"/>
          <p:nvPr/>
        </p:nvSpPr>
        <p:spPr>
          <a:xfrm>
            <a:off x="4355976" y="4293096"/>
            <a:ext cx="665567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7200" dirty="0" smtClean="0">
                <a:solidFill>
                  <a:srgbClr val="FF0000"/>
                </a:solidFill>
              </a:rPr>
              <a:t>ё</a:t>
            </a:r>
            <a:endParaRPr lang="ru-RU" sz="7200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5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7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4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7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4" dur="5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5" dur="5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>
                      <p:stCondLst>
                        <p:cond delay="indefinite"/>
                      </p:stCondLst>
                      <p:childTnLst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7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0" dur="5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1" dur="5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8" grpId="0"/>
      <p:bldP spid="10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:\Users\1\Desktop\gymnocephalus_cernuus_hc8599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95536" y="332657"/>
            <a:ext cx="3528392" cy="2144920"/>
          </a:xfrm>
          <a:prstGeom prst="rect">
            <a:avLst/>
          </a:prstGeom>
          <a:noFill/>
        </p:spPr>
      </p:pic>
      <p:pic>
        <p:nvPicPr>
          <p:cNvPr id="2051" name="Picture 3" descr="C:\Users\1\Desktop\mah1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868144" y="2132856"/>
            <a:ext cx="2994000" cy="4429898"/>
          </a:xfrm>
          <a:prstGeom prst="rect">
            <a:avLst/>
          </a:prstGeom>
          <a:noFill/>
        </p:spPr>
      </p:pic>
      <p:graphicFrame>
        <p:nvGraphicFramePr>
          <p:cNvPr id="4" name="Таблица 3"/>
          <p:cNvGraphicFramePr>
            <a:graphicFrameLocks noGrp="1"/>
          </p:cNvGraphicFramePr>
          <p:nvPr/>
        </p:nvGraphicFramePr>
        <p:xfrm>
          <a:off x="4572000" y="548680"/>
          <a:ext cx="3312368" cy="936104"/>
        </p:xfrm>
        <a:graphic>
          <a:graphicData uri="http://schemas.openxmlformats.org/drawingml/2006/table">
            <a:tbl>
              <a:tblPr/>
              <a:tblGrid>
                <a:gridCol w="828092"/>
                <a:gridCol w="828092"/>
                <a:gridCol w="828092"/>
                <a:gridCol w="828092"/>
              </a:tblGrid>
              <a:tr h="936104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2">
                        <a:lumMod val="50000"/>
                      </a:schemeClr>
                    </a:solidFill>
                  </a:tcPr>
                </a:tc>
              </a:tr>
            </a:tbl>
          </a:graphicData>
        </a:graphic>
      </p:graphicFrame>
      <p:graphicFrame>
        <p:nvGraphicFramePr>
          <p:cNvPr id="5" name="Таблица 4"/>
          <p:cNvGraphicFramePr>
            <a:graphicFrameLocks noGrp="1"/>
          </p:cNvGraphicFramePr>
          <p:nvPr/>
        </p:nvGraphicFramePr>
        <p:xfrm>
          <a:off x="1979712" y="3861048"/>
          <a:ext cx="3312368" cy="936104"/>
        </p:xfrm>
        <a:graphic>
          <a:graphicData uri="http://schemas.openxmlformats.org/drawingml/2006/table">
            <a:tbl>
              <a:tblPr/>
              <a:tblGrid>
                <a:gridCol w="828092"/>
                <a:gridCol w="828092"/>
                <a:gridCol w="828092"/>
                <a:gridCol w="828092"/>
              </a:tblGrid>
              <a:tr h="936104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B05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B050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20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6" dur="10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23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2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30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7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7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Трек">
  <a:themeElements>
    <a:clrScheme name="Эркер">
      <a:dk1>
        <a:sysClr val="windowText" lastClr="000000"/>
      </a:dk1>
      <a:lt1>
        <a:sysClr val="window" lastClr="FFFFFF"/>
      </a:lt1>
      <a:dk2>
        <a:srgbClr val="575F6D"/>
      </a:dk2>
      <a:lt2>
        <a:srgbClr val="FFF39D"/>
      </a:lt2>
      <a:accent1>
        <a:srgbClr val="FE8637"/>
      </a:accent1>
      <a:accent2>
        <a:srgbClr val="7598D9"/>
      </a:accent2>
      <a:accent3>
        <a:srgbClr val="B32C16"/>
      </a:accent3>
      <a:accent4>
        <a:srgbClr val="F5CD2D"/>
      </a:accent4>
      <a:accent5>
        <a:srgbClr val="AEBAD5"/>
      </a:accent5>
      <a:accent6>
        <a:srgbClr val="777C84"/>
      </a:accent6>
      <a:hlink>
        <a:srgbClr val="D2611C"/>
      </a:hlink>
      <a:folHlink>
        <a:srgbClr val="3B435B"/>
      </a:folHlink>
    </a:clrScheme>
    <a:fontScheme name="Трек">
      <a:majorFont>
        <a:latin typeface="Franklin Gothic Medium"/>
        <a:ea typeface=""/>
        <a:cs typeface=""/>
        <a:font script="Jpan" typeface="HG創英角ｺﾞｼｯｸUB"/>
        <a:font script="Hang" typeface="돋움"/>
        <a:font script="Hans" typeface="隶书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Franklin Gothic Book"/>
        <a:ea typeface=""/>
        <a:cs typeface=""/>
        <a:font script="Jpan" typeface="HGｺﾞｼｯｸE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Трек">
      <a:fillStyleLst>
        <a:solidFill>
          <a:schemeClr val="phClr"/>
        </a:solidFill>
        <a:gradFill rotWithShape="1">
          <a:gsLst>
            <a:gs pos="0">
              <a:schemeClr val="phClr">
                <a:tint val="30000"/>
                <a:satMod val="250000"/>
              </a:schemeClr>
            </a:gs>
            <a:gs pos="72000">
              <a:schemeClr val="phClr">
                <a:tint val="75000"/>
                <a:satMod val="210000"/>
              </a:schemeClr>
            </a:gs>
            <a:gs pos="100000">
              <a:schemeClr val="phClr">
                <a:tint val="85000"/>
                <a:satMod val="210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5000"/>
                <a:shade val="85000"/>
                <a:satMod val="230000"/>
              </a:schemeClr>
            </a:gs>
            <a:gs pos="25000">
              <a:schemeClr val="phClr">
                <a:tint val="90000"/>
                <a:shade val="70000"/>
                <a:satMod val="220000"/>
              </a:schemeClr>
            </a:gs>
            <a:gs pos="50000">
              <a:schemeClr val="phClr">
                <a:tint val="90000"/>
                <a:shade val="58000"/>
                <a:satMod val="225000"/>
              </a:schemeClr>
            </a:gs>
            <a:gs pos="65000">
              <a:schemeClr val="phClr">
                <a:tint val="90000"/>
                <a:shade val="58000"/>
                <a:satMod val="225000"/>
              </a:schemeClr>
            </a:gs>
            <a:gs pos="80000">
              <a:schemeClr val="phClr">
                <a:tint val="90000"/>
                <a:shade val="69000"/>
                <a:satMod val="220000"/>
              </a:schemeClr>
            </a:gs>
            <a:gs pos="100000">
              <a:schemeClr val="phClr">
                <a:tint val="77000"/>
                <a:shade val="80000"/>
                <a:satMod val="230000"/>
              </a:schemeClr>
            </a:gs>
          </a:gsLst>
          <a:lin ang="5400000" scaled="1"/>
        </a:gradFill>
      </a:fillStyleLst>
      <a:lnStyleLst>
        <a:ln w="100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0"/>
            </a:lightRig>
          </a:scene3d>
          <a:sp3d prstMaterial="metal">
            <a:bevelT w="10000" h="10000"/>
          </a:sp3d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bliqueTopLeft" fov="600000">
              <a:rot lat="0" lon="0" rev="0"/>
            </a:camera>
            <a:lightRig rig="balanced" dir="t">
              <a:rot lat="0" lon="0" rev="19200000"/>
            </a:lightRig>
          </a:scene3d>
          <a:sp3d contourW="12700" prstMaterial="matte">
            <a:bevelT w="60000" h="50800"/>
            <a:contourClr>
              <a:schemeClr val="phClr">
                <a:shade val="60000"/>
                <a:satMod val="110000"/>
              </a:schemeClr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05000"/>
              </a:schemeClr>
            </a:duotone>
          </a:blip>
          <a:tile tx="0" ty="0" sx="95000" sy="95000" flip="none" algn="t"/>
        </a:blipFill>
        <a:blipFill>
          <a:blip xmlns:r="http://schemas.openxmlformats.org/officeDocument/2006/relationships" r:embed="rId2">
            <a:duotone>
              <a:schemeClr val="phClr">
                <a:shade val="30000"/>
                <a:satMod val="455000"/>
              </a:schemeClr>
              <a:schemeClr val="phClr">
                <a:tint val="95000"/>
                <a:satMod val="120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Trek</Template>
  <TotalTime>0</TotalTime>
  <Words>11</Words>
  <Application>Microsoft Office PowerPoint</Application>
  <PresentationFormat>Экран (4:3)</PresentationFormat>
  <Paragraphs>8</Paragraphs>
  <Slides>2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</vt:i4>
      </vt:variant>
    </vt:vector>
  </HeadingPairs>
  <TitlesOfParts>
    <vt:vector size="3" baseType="lpstr">
      <vt:lpstr>Трек</vt:lpstr>
      <vt:lpstr>Слайд 1</vt:lpstr>
      <vt:lpstr>Слайд 2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1</dc:creator>
  <cp:lastModifiedBy>1</cp:lastModifiedBy>
  <cp:revision>1</cp:revision>
  <dcterms:created xsi:type="dcterms:W3CDTF">2015-10-08T14:15:34Z</dcterms:created>
  <dcterms:modified xsi:type="dcterms:W3CDTF">2015-10-08T14:52:39Z</dcterms:modified>
</cp:coreProperties>
</file>