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2" r:id="rId5"/>
    <p:sldId id="259" r:id="rId6"/>
    <p:sldId id="260" r:id="rId7"/>
    <p:sldId id="261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6DCD-5FF1-4E2D-B05C-3E29E10C46C1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786B-12B8-406C-9EDF-ADF9085CA9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hird-wave_feminis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eminism_small-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f6e071b9b00fa3e5264126935104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862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Berlin Sans FB Demi" pitchFamily="34" charset="0"/>
              </a:rPr>
              <a:t>Feminism 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 belief that women should have the same rights and opportunities as men (Macmillan dictionary)</a:t>
            </a:r>
          </a:p>
          <a:p>
            <a:r>
              <a:rPr lang="en-US" sz="4000" dirty="0" smtClean="0"/>
              <a:t>the </a:t>
            </a:r>
            <a:r>
              <a:rPr lang="en-US" sz="4000" dirty="0"/>
              <a:t>advocacy of women's rights on the ground of the equality of the sexes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(Oxford dictionary)</a:t>
            </a:r>
            <a:endParaRPr lang="ru-RU" sz="4000" dirty="0"/>
          </a:p>
        </p:txBody>
      </p:sp>
      <p:pic>
        <p:nvPicPr>
          <p:cNvPr id="4" name="Рисунок 3" descr="2000px-Woman-power_emblem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2797" y="4365104"/>
            <a:ext cx="1541203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eyonce-Feminist-V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7101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yo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1592" y="2348880"/>
            <a:ext cx="3672408" cy="31406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Berlin Sans FB Demi" pitchFamily="34" charset="0"/>
              </a:rPr>
              <a:t>Brief facts on feminism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5400600" cy="4525963"/>
          </a:xfrm>
        </p:spPr>
        <p:txBody>
          <a:bodyPr/>
          <a:lstStyle/>
          <a:p>
            <a:r>
              <a:rPr lang="en-US" dirty="0" smtClean="0"/>
              <a:t>The term “feminism” originated from the </a:t>
            </a:r>
            <a:r>
              <a:rPr lang="en-US" u="sng" dirty="0" smtClean="0"/>
              <a:t>French word </a:t>
            </a:r>
            <a:r>
              <a:rPr lang="en-US" dirty="0" smtClean="0"/>
              <a:t>“</a:t>
            </a:r>
            <a:r>
              <a:rPr lang="en-US" dirty="0" err="1" smtClean="0"/>
              <a:t>feminisme</a:t>
            </a:r>
            <a:r>
              <a:rPr lang="en-US" dirty="0" smtClean="0"/>
              <a:t>,” coined by the utopian socialist </a:t>
            </a:r>
            <a:r>
              <a:rPr lang="en-US" u="sng" dirty="0" smtClean="0"/>
              <a:t>Charles Fourier</a:t>
            </a:r>
            <a:r>
              <a:rPr lang="en-US" dirty="0" smtClean="0"/>
              <a:t>, and was first used in English in the 1890s, in association with the movement for equal political and legal rights for women.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Berlin Sans FB Demi" pitchFamily="34" charset="0"/>
              </a:rPr>
              <a:t>Brief facts on feminism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"</a:t>
            </a:r>
            <a:r>
              <a:rPr lang="en-US" dirty="0" smtClean="0"/>
              <a:t>waves“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 first wave comprised women's suffrage movements of the nineteenth and early twentieth centuries, promoting women's right to vote.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 second wave was associated with the ideas and actions of the women's liberation movement beginning in the 1960s.</a:t>
            </a:r>
            <a:r>
              <a:rPr lang="en-US" dirty="0"/>
              <a:t> The second wave campaigned for legal and social equality for women.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Berlin Sans FB Demi" pitchFamily="34" charset="0"/>
              </a:rPr>
              <a:t>Brief facts on feminism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   </a:t>
            </a:r>
            <a:r>
              <a:rPr lang="en-US" sz="4400" dirty="0" smtClean="0"/>
              <a:t>3. The</a:t>
            </a:r>
            <a:r>
              <a:rPr lang="en-US" sz="4400" dirty="0"/>
              <a:t> </a:t>
            </a:r>
            <a:r>
              <a:rPr lang="en-US" sz="4400" dirty="0">
                <a:hlinkClick r:id="rId2" tooltip="Third-wave feminism"/>
              </a:rPr>
              <a:t>third wave</a:t>
            </a:r>
            <a:r>
              <a:rPr lang="en-US" sz="4400" dirty="0"/>
              <a:t> is a continuation of, and a reaction to, the perceived failures of second-wave feminism, beginning in the 1990s</a:t>
            </a:r>
            <a:r>
              <a:rPr lang="en-US" sz="4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Berlin Sans FB Demi" pitchFamily="34" charset="0"/>
              </a:rPr>
              <a:t>Brief facts on feminism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/>
          <a:lstStyle/>
          <a:p>
            <a:r>
              <a:rPr lang="en-US" dirty="0" smtClean="0"/>
              <a:t>A Vindication of the Rights of Women, written by Mary Wollstonecraft in 1742, is considered a germinal essay of feminism.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9ce4d67e27c7893e969c592229ad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176" cy="7406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00jbs2d_640_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576" y="2204864"/>
            <a:ext cx="3816424" cy="3010346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Berlin Sans FB Demi" pitchFamily="34" charset="0"/>
              </a:rPr>
              <a:t>Chimamanda</a:t>
            </a:r>
            <a:r>
              <a:rPr lang="en-GB" dirty="0" smtClean="0">
                <a:latin typeface="Berlin Sans FB Demi" pitchFamily="34" charset="0"/>
              </a:rPr>
              <a:t> </a:t>
            </a:r>
            <a:r>
              <a:rPr lang="en-GB" dirty="0" err="1" smtClean="0">
                <a:latin typeface="Berlin Sans FB Demi" pitchFamily="34" charset="0"/>
              </a:rPr>
              <a:t>Ngozi</a:t>
            </a:r>
            <a:r>
              <a:rPr lang="en-GB" dirty="0" smtClean="0">
                <a:latin typeface="Berlin Sans FB Demi" pitchFamily="34" charset="0"/>
              </a:rPr>
              <a:t> </a:t>
            </a:r>
            <a:r>
              <a:rPr lang="en-GB" dirty="0" err="1" smtClean="0">
                <a:latin typeface="Berlin Sans FB Demi" pitchFamily="34" charset="0"/>
              </a:rPr>
              <a:t>Adichie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Feminism </vt:lpstr>
      <vt:lpstr>Слайд 3</vt:lpstr>
      <vt:lpstr>Brief facts on feminism </vt:lpstr>
      <vt:lpstr>Brief facts on feminism </vt:lpstr>
      <vt:lpstr>Brief facts on feminism </vt:lpstr>
      <vt:lpstr>Brief facts on feminism </vt:lpstr>
      <vt:lpstr>Слайд 8</vt:lpstr>
      <vt:lpstr>Chimamanda Ngozi Adichie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Mariah</dc:creator>
  <cp:lastModifiedBy>Mariah</cp:lastModifiedBy>
  <cp:revision>7</cp:revision>
  <dcterms:created xsi:type="dcterms:W3CDTF">2016-10-02T14:52:49Z</dcterms:created>
  <dcterms:modified xsi:type="dcterms:W3CDTF">2016-10-02T15:55:30Z</dcterms:modified>
</cp:coreProperties>
</file>