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41DEA-B253-4B44-BABB-79F08D087E04}" type="datetimeFigureOut">
              <a:rPr lang="ru-RU" smtClean="0"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C1AFD-C22C-4948-B646-5BF07EC4A6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Family members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simpsons-famil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700808"/>
            <a:ext cx="6377642" cy="4568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опия family-tree-in-englis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39827"/>
            <a:ext cx="4392488" cy="6618173"/>
          </a:xfrm>
        </p:spPr>
      </p:pic>
      <p:pic>
        <p:nvPicPr>
          <p:cNvPr id="5" name="Рисунок 4" descr="i-love-my-family-13217987616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1124744"/>
            <a:ext cx="3810000" cy="3238500"/>
          </a:xfrm>
          <a:prstGeom prst="rect">
            <a:avLst/>
          </a:prstGeom>
        </p:spPr>
      </p:pic>
      <p:pic>
        <p:nvPicPr>
          <p:cNvPr id="6" name="Рисунок 5" descr="k1176886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1844824"/>
            <a:ext cx="2736304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amily-tree-in-englis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743126" cy="6525344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724128" y="1124744"/>
            <a:ext cx="3240360" cy="469106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George </a:t>
            </a:r>
            <a:r>
              <a:rPr lang="en-US" sz="2800" b="1" dirty="0" smtClean="0">
                <a:solidFill>
                  <a:srgbClr val="FF0000"/>
                </a:solidFill>
              </a:rPr>
              <a:t>is</a:t>
            </a:r>
            <a:r>
              <a:rPr lang="en-US" sz="2800" dirty="0" smtClean="0"/>
              <a:t> Tom</a:t>
            </a:r>
            <a:r>
              <a:rPr lang="en-US" sz="2800" b="1" dirty="0" smtClean="0">
                <a:solidFill>
                  <a:srgbClr val="FF0000"/>
                </a:solidFill>
              </a:rPr>
              <a:t>’s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father.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Mary </a:t>
            </a:r>
            <a:r>
              <a:rPr lang="en-US" sz="2800" b="1" dirty="0" smtClean="0">
                <a:solidFill>
                  <a:srgbClr val="FF0000"/>
                </a:solidFill>
              </a:rPr>
              <a:t>is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George</a:t>
            </a:r>
            <a:r>
              <a:rPr lang="en-US" sz="2800" b="1" dirty="0" smtClean="0">
                <a:solidFill>
                  <a:srgbClr val="FF0000"/>
                </a:solidFill>
              </a:rPr>
              <a:t>’s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wife.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Hannah, Rachel and David </a:t>
            </a:r>
            <a:r>
              <a:rPr lang="en-US" sz="2800" b="1" dirty="0" smtClean="0">
                <a:solidFill>
                  <a:srgbClr val="FF0000"/>
                </a:solidFill>
              </a:rPr>
              <a:t>are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 smtClean="0"/>
              <a:t>Martha and Michael</a:t>
            </a:r>
            <a:r>
              <a:rPr lang="en-US" sz="2800" b="1" u="sng" dirty="0" smtClean="0">
                <a:solidFill>
                  <a:srgbClr val="FF0000"/>
                </a:solidFill>
              </a:rPr>
              <a:t>’s</a:t>
            </a:r>
            <a:r>
              <a:rPr lang="en-US" sz="2800" u="sng" dirty="0" smtClean="0"/>
              <a:t> </a:t>
            </a:r>
            <a:r>
              <a:rPr lang="en-US" sz="2800" dirty="0" smtClean="0"/>
              <a:t>children.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amil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692696"/>
            <a:ext cx="4896544" cy="5256584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55976" y="2636912"/>
            <a:ext cx="4427984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many </a:t>
            </a:r>
            <a:r>
              <a:rPr lang="en-US" dirty="0" smtClean="0"/>
              <a:t>family members do you </a:t>
            </a:r>
            <a:r>
              <a:rPr lang="en-US" u="sng" dirty="0" smtClean="0"/>
              <a:t>have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u="sng" dirty="0" smtClean="0"/>
              <a:t>are</a:t>
            </a:r>
            <a:r>
              <a:rPr lang="en-US" dirty="0" smtClean="0"/>
              <a:t> they?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/>
              <a:t>are</a:t>
            </a:r>
            <a:r>
              <a:rPr lang="en-US" dirty="0" smtClean="0"/>
              <a:t> their names?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Young__middle_aged__old_by_HappyBunnyBo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8712968" cy="5112568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5661248"/>
            <a:ext cx="2160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young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5733256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middle aged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43800" y="5805264"/>
            <a:ext cx="18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old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0"/>
            <a:ext cx="22322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dirty="0">
                <a:solidFill>
                  <a:srgbClr val="FF0000"/>
                </a:solidFill>
                <a:latin typeface="Berlin Sans FB Demi" pitchFamily="34" charset="0"/>
              </a:rPr>
              <a:t>A</a:t>
            </a:r>
            <a:r>
              <a:rPr lang="en-GB" sz="6600" dirty="0" smtClean="0">
                <a:solidFill>
                  <a:srgbClr val="FF0000"/>
                </a:solidFill>
                <a:latin typeface="Berlin Sans FB Demi" pitchFamily="34" charset="0"/>
              </a:rPr>
              <a:t>ge</a:t>
            </a: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908720"/>
            <a:ext cx="12663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/>
              <a:t>Tom</a:t>
            </a:r>
            <a:endParaRPr lang="ru-RU" sz="4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95736" y="1628800"/>
            <a:ext cx="12458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/>
              <a:t>Jack</a:t>
            </a:r>
            <a:endParaRPr lang="ru-RU" sz="4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1556792"/>
            <a:ext cx="14401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 smtClean="0"/>
              <a:t>Will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Weight</a:t>
            </a:r>
            <a:endParaRPr lang="ru-RU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stock-vector-vector-fat-slim-cartoon-men-791614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757433"/>
            <a:ext cx="6192688" cy="5100567"/>
          </a:xfrm>
        </p:spPr>
      </p:pic>
      <p:sp>
        <p:nvSpPr>
          <p:cNvPr id="5" name="Прямоугольник 4"/>
          <p:cNvSpPr/>
          <p:nvPr/>
        </p:nvSpPr>
        <p:spPr>
          <a:xfrm>
            <a:off x="7308304" y="3861048"/>
            <a:ext cx="1374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 smtClean="0"/>
              <a:t>Tom</a:t>
            </a:r>
            <a:endParaRPr lang="ru-RU" sz="4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933056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Jack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1916832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 smtClean="0">
                <a:solidFill>
                  <a:srgbClr val="FF0000"/>
                </a:solidFill>
                <a:latin typeface="Berlin Sans FB Demi" pitchFamily="34" charset="0"/>
              </a:rPr>
              <a:t>fat</a:t>
            </a:r>
            <a:r>
              <a:rPr lang="en-GB" dirty="0" smtClean="0">
                <a:latin typeface="Berlin Sans FB Demi" pitchFamily="34" charset="0"/>
              </a:rPr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64088" y="1988840"/>
            <a:ext cx="1440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Berlin Sans FB Demi" pitchFamily="34" charset="0"/>
              </a:rPr>
              <a:t>slim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latin typeface="Berlin Sans FB Demi" pitchFamily="34" charset="0"/>
              </a:rPr>
              <a:t>Height</a:t>
            </a:r>
            <a:endParaRPr lang="ru-RU" sz="8000" dirty="0"/>
          </a:p>
        </p:txBody>
      </p:sp>
      <p:pic>
        <p:nvPicPr>
          <p:cNvPr id="4" name="Содержимое 3" descr="E5C_titol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628800"/>
            <a:ext cx="4435444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1772816"/>
            <a:ext cx="180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>
                <a:latin typeface="Berlin Sans FB Demi" pitchFamily="34" charset="0"/>
              </a:rPr>
              <a:t>Laura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1700808"/>
            <a:ext cx="9605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latin typeface="Berlin Sans FB Demi" pitchFamily="34" charset="0"/>
              </a:rPr>
              <a:t>Sue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068960"/>
            <a:ext cx="12241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 smtClean="0">
                <a:solidFill>
                  <a:srgbClr val="FF0000"/>
                </a:solidFill>
                <a:latin typeface="Berlin Sans FB Demi" pitchFamily="34" charset="0"/>
              </a:rPr>
              <a:t>tall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92280" y="3284984"/>
            <a:ext cx="14318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  <a:latin typeface="Berlin Sans FB Demi" pitchFamily="34" charset="0"/>
              </a:rPr>
              <a:t>short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he fac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692696"/>
            <a:ext cx="6624736" cy="54949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Mary and I</a:t>
            </a:r>
            <a:r>
              <a:rPr lang="en-US" dirty="0"/>
              <a:t> are students.  </a:t>
            </a:r>
            <a:endParaRPr lang="en-US" dirty="0" smtClean="0"/>
          </a:p>
          <a:p>
            <a:r>
              <a:rPr lang="en-US" u="sng" dirty="0" smtClean="0"/>
              <a:t>Sue </a:t>
            </a:r>
            <a:r>
              <a:rPr lang="en-US" u="sng" dirty="0"/>
              <a:t>and </a:t>
            </a:r>
            <a:r>
              <a:rPr lang="en-US" u="sng" dirty="0" smtClean="0"/>
              <a:t>Laura </a:t>
            </a:r>
            <a:r>
              <a:rPr lang="en-US" dirty="0"/>
              <a:t>are very </a:t>
            </a:r>
            <a:r>
              <a:rPr lang="en-US" dirty="0" smtClean="0"/>
              <a:t>slim!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u="sng" dirty="0"/>
              <a:t>Melissa </a:t>
            </a:r>
            <a:r>
              <a:rPr lang="en-US" dirty="0"/>
              <a:t>isn't </a:t>
            </a:r>
            <a:r>
              <a:rPr lang="en-US" dirty="0" smtClean="0"/>
              <a:t>old.</a:t>
            </a:r>
            <a:r>
              <a:rPr lang="en-US" dirty="0"/>
              <a:t> </a:t>
            </a:r>
            <a:r>
              <a:rPr lang="en-US" u="sng" dirty="0"/>
              <a:t>Melissa</a:t>
            </a:r>
            <a:r>
              <a:rPr lang="en-US" dirty="0"/>
              <a:t> is </a:t>
            </a:r>
            <a:r>
              <a:rPr lang="en-US" dirty="0" smtClean="0"/>
              <a:t>young.</a:t>
            </a:r>
          </a:p>
          <a:p>
            <a:r>
              <a:rPr lang="en-GB" u="sng" dirty="0"/>
              <a:t>Bob</a:t>
            </a:r>
            <a:r>
              <a:rPr lang="en-GB" dirty="0"/>
              <a:t> is my classmate</a:t>
            </a:r>
            <a:r>
              <a:rPr lang="en-GB" dirty="0" smtClean="0"/>
              <a:t>.</a:t>
            </a:r>
          </a:p>
          <a:p>
            <a:r>
              <a:rPr lang="en-US" dirty="0"/>
              <a:t> </a:t>
            </a:r>
            <a:r>
              <a:rPr lang="en-US" u="sng" dirty="0"/>
              <a:t>My teachers</a:t>
            </a:r>
            <a:r>
              <a:rPr lang="en-US" dirty="0"/>
              <a:t> are from the USA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You </a:t>
            </a:r>
            <a:r>
              <a:rPr lang="en-US" u="sng" dirty="0"/>
              <a:t>and Fred</a:t>
            </a:r>
            <a:r>
              <a:rPr lang="en-US" dirty="0"/>
              <a:t> aren't from Italy</a:t>
            </a:r>
            <a:r>
              <a:rPr lang="en-US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52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Family members</vt:lpstr>
      <vt:lpstr>Слайд 2</vt:lpstr>
      <vt:lpstr>Слайд 3</vt:lpstr>
      <vt:lpstr>How many family members do you have?  Who are they?  What are their names?</vt:lpstr>
      <vt:lpstr>Слайд 5</vt:lpstr>
      <vt:lpstr>Weight</vt:lpstr>
      <vt:lpstr>Height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members</dc:title>
  <dc:creator>Mariah</dc:creator>
  <cp:lastModifiedBy>Mariah</cp:lastModifiedBy>
  <cp:revision>8</cp:revision>
  <dcterms:created xsi:type="dcterms:W3CDTF">2014-09-30T15:46:21Z</dcterms:created>
  <dcterms:modified xsi:type="dcterms:W3CDTF">2014-09-30T17:22:40Z</dcterms:modified>
</cp:coreProperties>
</file>