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F896-E850-4912-B5F6-D3C11D152ABE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E429-7143-4782-95E9-77892E83B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F896-E850-4912-B5F6-D3C11D152ABE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E429-7143-4782-95E9-77892E83B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F896-E850-4912-B5F6-D3C11D152ABE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E429-7143-4782-95E9-77892E83B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F896-E850-4912-B5F6-D3C11D152ABE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E429-7143-4782-95E9-77892E83B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F896-E850-4912-B5F6-D3C11D152ABE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E429-7143-4782-95E9-77892E83B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F896-E850-4912-B5F6-D3C11D152ABE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E429-7143-4782-95E9-77892E83B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F896-E850-4912-B5F6-D3C11D152ABE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E429-7143-4782-95E9-77892E83B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F896-E850-4912-B5F6-D3C11D152ABE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E429-7143-4782-95E9-77892E83B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F896-E850-4912-B5F6-D3C11D152ABE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E429-7143-4782-95E9-77892E83B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F896-E850-4912-B5F6-D3C11D152ABE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E429-7143-4782-95E9-77892E83B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F896-E850-4912-B5F6-D3C11D152ABE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E429-7143-4782-95E9-77892E83B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F896-E850-4912-B5F6-D3C11D152ABE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E429-7143-4782-95E9-77892E83BB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uman-NewLogo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2057513"/>
            <a:ext cx="7689748" cy="28836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Take a look </a:t>
            </a:r>
            <a:endParaRPr lang="ru-RU" sz="9600" b="1" dirty="0"/>
          </a:p>
        </p:txBody>
      </p:sp>
      <p:pic>
        <p:nvPicPr>
          <p:cNvPr id="6" name="Содержимое 5" descr="скачанные файлы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7210" y="404664"/>
            <a:ext cx="6859165" cy="619969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858218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Deceive(d)=lie (to)</a:t>
            </a:r>
            <a:endParaRPr lang="ru-RU" sz="8000" b="1" dirty="0"/>
          </a:p>
        </p:txBody>
      </p:sp>
      <p:pic>
        <p:nvPicPr>
          <p:cNvPr id="4" name="Содержимое 3" descr="lies-675x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37520"/>
            <a:ext cx="9113513" cy="432048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Out of luck</a:t>
            </a:r>
            <a:endParaRPr lang="ru-RU" sz="9600" b="1" dirty="0"/>
          </a:p>
        </p:txBody>
      </p:sp>
      <p:pic>
        <p:nvPicPr>
          <p:cNvPr id="4" name="Содержимое 3" descr="17411550-bad-day-run-out-of-luck-unlucky-off-moment-no-chance-misfortune-or-doomed-Stock-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4405517" cy="54452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Solve</a:t>
            </a:r>
            <a:endParaRPr lang="ru-RU" sz="9600" b="1" dirty="0"/>
          </a:p>
        </p:txBody>
      </p:sp>
      <p:pic>
        <p:nvPicPr>
          <p:cNvPr id="4" name="Содержимое 3" descr="Problem-solv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531921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Opinion </a:t>
            </a:r>
            <a:endParaRPr lang="ru-RU" sz="9600" b="1" dirty="0"/>
          </a:p>
        </p:txBody>
      </p:sp>
      <p:pic>
        <p:nvPicPr>
          <p:cNvPr id="4" name="Содержимое 3" descr="public opin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3"/>
            <a:ext cx="8964488" cy="494116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c9d9cd9e35e14a902427821e37191f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476672"/>
            <a:ext cx="3134272" cy="61318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7488832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Beg for forgiveness</a:t>
            </a:r>
            <a:endParaRPr lang="ru-RU" sz="9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564904"/>
            <a:ext cx="4283968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Prophet</a:t>
            </a:r>
            <a:endParaRPr lang="ru-RU" sz="9600" b="1" dirty="0"/>
          </a:p>
        </p:txBody>
      </p:sp>
      <p:pic>
        <p:nvPicPr>
          <p:cNvPr id="4" name="Содержимое 3" descr="The-Proph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072485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n-of-god-messi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Messiah</a:t>
            </a:r>
            <a:endParaRPr lang="ru-RU" sz="9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gnbone_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256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err="1">
                <a:latin typeface="Agency FB" pitchFamily="34" charset="0"/>
              </a:rPr>
              <a:t>Rag'n'Bone</a:t>
            </a:r>
            <a:r>
              <a:rPr lang="en-US" sz="9600" b="1" dirty="0">
                <a:latin typeface="Agency FB" pitchFamily="34" charset="0"/>
              </a:rPr>
              <a:t> Man </a:t>
            </a:r>
            <a:endParaRPr lang="ru-RU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g-n-bone-man-cr-dean-chalkley-2017-billboard-1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4046" y="2564904"/>
            <a:ext cx="6489954" cy="4293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>
                <a:latin typeface="Agency FB" pitchFamily="34" charset="0"/>
              </a:rPr>
              <a:t>Rag'n'Bone</a:t>
            </a:r>
            <a:r>
              <a:rPr lang="en-US" sz="8800" b="1" dirty="0">
                <a:latin typeface="Agency FB" pitchFamily="34" charset="0"/>
              </a:rPr>
              <a:t> Man 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b="1" dirty="0"/>
              <a:t>Rory Charles </a:t>
            </a:r>
            <a:r>
              <a:rPr lang="en-GB" sz="4000" b="1" dirty="0" smtClean="0"/>
              <a:t>Graham</a:t>
            </a:r>
          </a:p>
          <a:p>
            <a:r>
              <a:rPr lang="en-GB" sz="4000" b="1" dirty="0" smtClean="0"/>
              <a:t>an English singer-songwriter</a:t>
            </a:r>
          </a:p>
          <a:p>
            <a:r>
              <a:rPr lang="en-GB" sz="4000" b="1" dirty="0" smtClean="0"/>
              <a:t>Pop, soul, blues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Maybe</a:t>
            </a:r>
            <a:endParaRPr lang="ru-RU" sz="9600" b="1" dirty="0"/>
          </a:p>
        </p:txBody>
      </p:sp>
      <p:pic>
        <p:nvPicPr>
          <p:cNvPr id="4" name="Содержимое 3" descr="16064938_m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1977"/>
            <a:ext cx="7416824" cy="494602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Foolish</a:t>
            </a:r>
            <a:endParaRPr lang="ru-RU" sz="9600" b="1" dirty="0"/>
          </a:p>
        </p:txBody>
      </p:sp>
      <p:pic>
        <p:nvPicPr>
          <p:cNvPr id="4" name="Содержимое 3" descr="runng-of-the-fools-jest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3724" y="1600200"/>
            <a:ext cx="3310484" cy="52087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епой-человек-21680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069" b="10272"/>
          <a:stretch>
            <a:fillRect/>
          </a:stretch>
        </p:blipFill>
        <p:spPr>
          <a:xfrm>
            <a:off x="1115616" y="952800"/>
            <a:ext cx="5904656" cy="5905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+mn-lt"/>
              </a:rPr>
              <a:t>Blind</a:t>
            </a:r>
            <a:endParaRPr lang="ru-RU" sz="9600" b="1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Prove</a:t>
            </a:r>
            <a:endParaRPr lang="ru-RU" sz="9600" b="1" dirty="0"/>
          </a:p>
        </p:txBody>
      </p:sp>
      <p:pic>
        <p:nvPicPr>
          <p:cNvPr id="4" name="Содержимое 3" descr="Prov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82142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After all</a:t>
            </a:r>
            <a:endParaRPr lang="ru-RU" sz="9600" b="1" dirty="0"/>
          </a:p>
        </p:txBody>
      </p:sp>
      <p:pic>
        <p:nvPicPr>
          <p:cNvPr id="4" name="Содержимое 3" descr="1280x720_Daft-Punk-music-quotes-Human-After-Al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8850066-bl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5"/>
            <a:ext cx="9144000" cy="5733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Put blame on…..</a:t>
            </a:r>
            <a:endParaRPr lang="ru-RU" sz="8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38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Rag'n'Bone Man </vt:lpstr>
      <vt:lpstr>Rag'n'Bone Man </vt:lpstr>
      <vt:lpstr>Maybe</vt:lpstr>
      <vt:lpstr>Foolish</vt:lpstr>
      <vt:lpstr>Blind</vt:lpstr>
      <vt:lpstr>Prove</vt:lpstr>
      <vt:lpstr>After all</vt:lpstr>
      <vt:lpstr>Put blame on…..</vt:lpstr>
      <vt:lpstr>Take a look </vt:lpstr>
      <vt:lpstr>Deceive(d)=lie (to)</vt:lpstr>
      <vt:lpstr>Out of luck</vt:lpstr>
      <vt:lpstr>Solve</vt:lpstr>
      <vt:lpstr>Opinion </vt:lpstr>
      <vt:lpstr>Beg for forgiveness</vt:lpstr>
      <vt:lpstr>Prophet</vt:lpstr>
      <vt:lpstr>Messiah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Mariah</dc:creator>
  <cp:lastModifiedBy>Mariah</cp:lastModifiedBy>
  <cp:revision>9</cp:revision>
  <dcterms:created xsi:type="dcterms:W3CDTF">2017-05-15T13:24:56Z</dcterms:created>
  <dcterms:modified xsi:type="dcterms:W3CDTF">2017-05-15T14:25:45Z</dcterms:modified>
</cp:coreProperties>
</file>