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4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90" r:id="rId14"/>
    <p:sldId id="269" r:id="rId15"/>
    <p:sldId id="270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68" r:id="rId24"/>
    <p:sldId id="291" r:id="rId25"/>
    <p:sldId id="292" r:id="rId26"/>
    <p:sldId id="271" r:id="rId27"/>
    <p:sldId id="272" r:id="rId28"/>
    <p:sldId id="273" r:id="rId29"/>
    <p:sldId id="274" r:id="rId30"/>
    <p:sldId id="275" r:id="rId31"/>
    <p:sldId id="276" r:id="rId32"/>
    <p:sldId id="277" r:id="rId33"/>
    <p:sldId id="278" r:id="rId34"/>
    <p:sldId id="279" r:id="rId35"/>
    <p:sldId id="280" r:id="rId36"/>
    <p:sldId id="281" r:id="rId37"/>
    <p:sldId id="28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/>
    <p:restoredTop sz="92800"/>
  </p:normalViewPr>
  <p:slideViewPr>
    <p:cSldViewPr snapToGrid="0" snapToObjects="1">
      <p:cViewPr varScale="1">
        <p:scale>
          <a:sx n="57" d="100"/>
          <a:sy n="57" d="100"/>
        </p:scale>
        <p:origin x="1040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471FB3-9C61-B944-AD49-1B21C2ED4FA4}" type="datetimeFigureOut">
              <a:rPr lang="en-US" smtClean="0"/>
              <a:t>1/23/17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477D4E-783F-C54F-9B27-B4FE6B057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275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 we be summed up</a:t>
            </a:r>
            <a:r>
              <a:rPr lang="en-US" baseline="0" dirty="0" smtClean="0"/>
              <a:t> by our physical descriptions tall, short, </a:t>
            </a:r>
            <a:r>
              <a:rPr lang="en-US" baseline="0" dirty="0" err="1" smtClean="0"/>
              <a:t>etc</a:t>
            </a:r>
            <a:endParaRPr lang="en-US" baseline="0" dirty="0" smtClean="0"/>
          </a:p>
          <a:p>
            <a:r>
              <a:rPr lang="en-US" baseline="0" dirty="0" smtClean="0"/>
              <a:t>Also by taste in music, clothes</a:t>
            </a:r>
          </a:p>
          <a:p>
            <a:r>
              <a:rPr lang="en-US" baseline="0" dirty="0" smtClean="0"/>
              <a:t>Can our identity be as easy as Jocks, teacher, nerd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7D4E-783F-C54F-9B27-B4FE6B0573B4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75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right and wrong?</a:t>
            </a:r>
          </a:p>
          <a:p>
            <a:r>
              <a:rPr lang="en-US" dirty="0" smtClean="0"/>
              <a:t>Who are we?</a:t>
            </a:r>
          </a:p>
          <a:p>
            <a:r>
              <a:rPr lang="en-US" dirty="0" smtClean="0"/>
              <a:t>Why are we here?</a:t>
            </a:r>
          </a:p>
          <a:p>
            <a:r>
              <a:rPr lang="en-US" dirty="0" smtClean="0"/>
              <a:t>How was the world created?</a:t>
            </a:r>
          </a:p>
          <a:p>
            <a:r>
              <a:rPr lang="en-US" dirty="0" smtClean="0"/>
              <a:t>What is the central meaning of life?</a:t>
            </a:r>
          </a:p>
          <a:p>
            <a:r>
              <a:rPr lang="en-US" dirty="0" smtClean="0"/>
              <a:t>How was the</a:t>
            </a:r>
            <a:r>
              <a:rPr lang="en-US" baseline="0" dirty="0" smtClean="0"/>
              <a:t> world created</a:t>
            </a:r>
          </a:p>
          <a:p>
            <a:r>
              <a:rPr lang="en-US" baseline="0" dirty="0" smtClean="0"/>
              <a:t>Why is there suffering in the world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7D4E-783F-C54F-9B27-B4FE6B0573B4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559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Difficult</a:t>
            </a:r>
            <a:r>
              <a:rPr lang="en-US" baseline="0" dirty="0" smtClean="0"/>
              <a:t> and complex choices</a:t>
            </a:r>
          </a:p>
          <a:p>
            <a:r>
              <a:rPr lang="en-US" baseline="0" dirty="0" smtClean="0"/>
              <a:t>Doing something wrong may end up feeling guilt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should I do?</a:t>
            </a:r>
          </a:p>
          <a:p>
            <a:r>
              <a:rPr lang="en-US" baseline="0" dirty="0" smtClean="0"/>
              <a:t>What kind of life should I live?</a:t>
            </a:r>
          </a:p>
          <a:p>
            <a:r>
              <a:rPr lang="en-US" baseline="0" dirty="0" smtClean="0"/>
              <a:t>What kind of person should I try to become?</a:t>
            </a:r>
          </a:p>
          <a:p>
            <a:r>
              <a:rPr lang="en-US" baseline="0" dirty="0" smtClean="0"/>
              <a:t>How can I tell right from wrong?</a:t>
            </a:r>
          </a:p>
          <a:p>
            <a:r>
              <a:rPr lang="en-US" baseline="0" dirty="0" smtClean="0"/>
              <a:t>What obligations do I have to other people?</a:t>
            </a:r>
          </a:p>
          <a:p>
            <a:r>
              <a:rPr lang="en-US" baseline="0" dirty="0" smtClean="0"/>
              <a:t>When am I justified in </a:t>
            </a:r>
            <a:r>
              <a:rPr lang="en-US" baseline="0" dirty="0" err="1" smtClean="0"/>
              <a:t>critisizing</a:t>
            </a:r>
            <a:r>
              <a:rPr lang="en-US" baseline="0" dirty="0" smtClean="0"/>
              <a:t> others?</a:t>
            </a:r>
          </a:p>
          <a:p>
            <a:r>
              <a:rPr lang="en-US" baseline="0" dirty="0" smtClean="0"/>
              <a:t>When </a:t>
            </a:r>
            <a:r>
              <a:rPr lang="en-US" baseline="0" dirty="0" err="1" smtClean="0"/>
              <a:t>aer</a:t>
            </a:r>
            <a:r>
              <a:rPr lang="en-US" baseline="0" dirty="0" smtClean="0"/>
              <a:t> they </a:t>
            </a:r>
            <a:r>
              <a:rPr lang="en-US" baseline="0" dirty="0" err="1" smtClean="0"/>
              <a:t>justtified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critizing</a:t>
            </a:r>
            <a:r>
              <a:rPr lang="en-US" baseline="0" smtClean="0"/>
              <a:t> me?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7D4E-783F-C54F-9B27-B4FE6B0573B4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893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295150-4FD7-4802-B0EB-D52217513A72}" type="datetime1">
              <a:rPr lang="en-US" smtClean="0"/>
              <a:pPr/>
              <a:t>1/23/17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/>
              <a:pPr/>
              <a:t>1/23/17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571FF-D602-4BB6-9683-7A1E909D4296}" type="datetime1">
              <a:rPr lang="en-US" smtClean="0"/>
              <a:pPr/>
              <a:t>1/23/17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/>
              <a:pPr/>
              <a:t>1/23/17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B6C6-10FF-4510-A888-F0B9C6A788B0}" type="datetime1">
              <a:rPr lang="en-US" smtClean="0"/>
              <a:pPr/>
              <a:t>1/23/17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7B31-A4E1-4FCE-8661-5EC33A675437}" type="datetime1">
              <a:rPr lang="en-US" smtClean="0"/>
              <a:pPr/>
              <a:t>1/23/17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832D-B7F8-4A85-B115-3F84BE9AC26D}" type="datetime1">
              <a:rPr lang="en-US" smtClean="0"/>
              <a:pPr/>
              <a:t>1/23/17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/>
              <a:pPr/>
              <a:t>1/23/17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/>
              <a:pPr/>
              <a:t>1/23/17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/>
              <a:pPr/>
              <a:t>1/23/17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D5EF-7D26-425F-8C45-B9312ACE18BC}" type="datetime1">
              <a:rPr lang="en-US" smtClean="0"/>
              <a:pPr/>
              <a:t>1/23/17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/>
              <a:pPr/>
              <a:t>1/23/17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5082" y="521746"/>
            <a:ext cx="6777318" cy="1731982"/>
          </a:xfrm>
        </p:spPr>
        <p:txBody>
          <a:bodyPr/>
          <a:lstStyle/>
          <a:p>
            <a:r>
              <a:rPr lang="en-US" dirty="0" smtClean="0"/>
              <a:t>HRT3M</a:t>
            </a:r>
            <a:br>
              <a:rPr lang="en-US" dirty="0" smtClean="0"/>
            </a:br>
            <a:r>
              <a:rPr lang="en-US" dirty="0" smtClean="0"/>
              <a:t>World Religions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Unit 1</a:t>
            </a:r>
          </a:p>
          <a:p>
            <a:r>
              <a:rPr lang="en-US" sz="3600" dirty="0" smtClean="0"/>
              <a:t>The Religious Impulse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06888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do Muslim’s believe God’s proper name is?</a:t>
            </a:r>
            <a:br>
              <a:rPr lang="en-US" dirty="0"/>
            </a:br>
            <a:r>
              <a:rPr lang="en-US" dirty="0"/>
              <a:t>a) Yahweh</a:t>
            </a:r>
            <a:br>
              <a:rPr lang="en-US" dirty="0"/>
            </a:br>
            <a:r>
              <a:rPr lang="en-US" dirty="0"/>
              <a:t>b) Jesus</a:t>
            </a:r>
            <a:br>
              <a:rPr lang="en-US" dirty="0"/>
            </a:br>
            <a:r>
              <a:rPr lang="en-US" dirty="0"/>
              <a:t>c) Muhammad</a:t>
            </a:r>
            <a:br>
              <a:rPr lang="en-US" dirty="0"/>
            </a:br>
            <a:r>
              <a:rPr lang="en-US" dirty="0"/>
              <a:t>d) </a:t>
            </a:r>
            <a:r>
              <a:rPr lang="en-US" dirty="0" smtClean="0"/>
              <a:t>Allah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35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Swastika, meaning good luck and well being, is an important symbol for which religion?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a) Judaism</a:t>
            </a:r>
            <a:br>
              <a:rPr lang="en-US" dirty="0"/>
            </a:br>
            <a:r>
              <a:rPr lang="en-US" dirty="0"/>
              <a:t>b) Hinduism</a:t>
            </a:r>
            <a:br>
              <a:rPr lang="en-US" dirty="0"/>
            </a:br>
            <a:r>
              <a:rPr lang="en-US" dirty="0"/>
              <a:t>c) Islam</a:t>
            </a:r>
            <a:br>
              <a:rPr lang="en-US" dirty="0"/>
            </a:br>
            <a:r>
              <a:rPr lang="en-US" dirty="0"/>
              <a:t>d) </a:t>
            </a:r>
            <a:r>
              <a:rPr lang="en-US" dirty="0" smtClean="0"/>
              <a:t>Jainism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6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3373" y="3261215"/>
            <a:ext cx="1803400" cy="184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68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happens to a Buddhist baby boy at one month of age?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a) The parents take the baby to the temple so his head can be shaved.</a:t>
            </a:r>
            <a:br>
              <a:rPr lang="en-US" dirty="0"/>
            </a:br>
            <a:r>
              <a:rPr lang="en-US" dirty="0"/>
              <a:t>b) He receives his first name.</a:t>
            </a:r>
            <a:br>
              <a:rPr lang="en-US" dirty="0"/>
            </a:br>
            <a:r>
              <a:rPr lang="en-US" dirty="0"/>
              <a:t>c) He leaves the temple for the first time to live with his parents.</a:t>
            </a:r>
            <a:br>
              <a:rPr lang="en-US" dirty="0"/>
            </a:br>
            <a:r>
              <a:rPr lang="en-US" dirty="0"/>
              <a:t>d) None of the above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42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festival of Yom Kippur is celebrated by which faith?</a:t>
            </a:r>
            <a:br>
              <a:rPr lang="en-US" dirty="0"/>
            </a:br>
            <a:r>
              <a:rPr lang="en-US" dirty="0"/>
              <a:t>a) Buddhism</a:t>
            </a:r>
            <a:br>
              <a:rPr lang="en-US" dirty="0"/>
            </a:br>
            <a:r>
              <a:rPr lang="en-US" dirty="0"/>
              <a:t>b) Hinduism</a:t>
            </a:r>
            <a:br>
              <a:rPr lang="en-US" dirty="0"/>
            </a:br>
            <a:r>
              <a:rPr lang="en-US" dirty="0"/>
              <a:t>c) Sikhism</a:t>
            </a:r>
            <a:br>
              <a:rPr lang="en-US" dirty="0"/>
            </a:br>
            <a:r>
              <a:rPr lang="en-US" dirty="0"/>
              <a:t>d) </a:t>
            </a:r>
            <a:r>
              <a:rPr lang="en-US" dirty="0" smtClean="0"/>
              <a:t>Judaism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64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4612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Christianity, how long does Lent last?</a:t>
            </a:r>
            <a:br>
              <a:rPr lang="en-US" dirty="0"/>
            </a:br>
            <a:r>
              <a:rPr lang="en-US" dirty="0"/>
              <a:t>a) 40 days</a:t>
            </a:r>
            <a:br>
              <a:rPr lang="en-US" dirty="0"/>
            </a:br>
            <a:r>
              <a:rPr lang="en-US" dirty="0"/>
              <a:t>b) two weeks</a:t>
            </a:r>
            <a:br>
              <a:rPr lang="en-US" dirty="0"/>
            </a:br>
            <a:r>
              <a:rPr lang="en-US" dirty="0"/>
              <a:t>c) from sunset on Friday till sunset on Saturday</a:t>
            </a:r>
            <a:br>
              <a:rPr lang="en-US" dirty="0"/>
            </a:br>
            <a:r>
              <a:rPr lang="en-US" dirty="0"/>
              <a:t>d) one month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34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religion did Mahatma Gandhi </a:t>
            </a:r>
            <a:r>
              <a:rPr lang="en-US" dirty="0" smtClean="0"/>
              <a:t>practice?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a) Judaism</a:t>
            </a:r>
            <a:br>
              <a:rPr lang="en-US" dirty="0"/>
            </a:br>
            <a:r>
              <a:rPr lang="en-US" dirty="0"/>
              <a:t>b) Christianity</a:t>
            </a:r>
            <a:br>
              <a:rPr lang="en-US" dirty="0"/>
            </a:br>
            <a:r>
              <a:rPr lang="en-US" dirty="0"/>
              <a:t>c) Hinduism</a:t>
            </a:r>
            <a:br>
              <a:rPr lang="en-US" dirty="0"/>
            </a:br>
            <a:r>
              <a:rPr lang="en-US" dirty="0"/>
              <a:t>d) </a:t>
            </a:r>
            <a:r>
              <a:rPr lang="en-US" dirty="0" smtClean="0"/>
              <a:t>Taoism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Holy Book for Islam is called the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a. Bible</a:t>
            </a:r>
            <a:br>
              <a:rPr lang="en-US" dirty="0"/>
            </a:br>
            <a:r>
              <a:rPr lang="en-US" dirty="0"/>
              <a:t>b. Torah</a:t>
            </a:r>
            <a:br>
              <a:rPr lang="en-US" dirty="0"/>
            </a:br>
            <a:r>
              <a:rPr lang="en-US" dirty="0"/>
              <a:t>c. New Testament</a:t>
            </a:r>
            <a:br>
              <a:rPr lang="en-US" dirty="0"/>
            </a:br>
            <a:r>
              <a:rPr lang="en-US" dirty="0"/>
              <a:t>d. Qur’an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sz="3600" dirty="0"/>
          </a:p>
          <a:p>
            <a:pPr marL="0" indent="0">
              <a:buNone/>
            </a:pPr>
            <a:r>
              <a:rPr lang="en-US" sz="3600" dirty="0" smtClean="0"/>
              <a:t>ANSWER 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1218" y="3274548"/>
            <a:ext cx="3048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778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8" y="2248347"/>
            <a:ext cx="7745505" cy="387781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What did Moses receive from God at Mount Sinai?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a) The Ten Commandments</a:t>
            </a:r>
            <a:br>
              <a:rPr lang="en-US" dirty="0"/>
            </a:br>
            <a:r>
              <a:rPr lang="en-US" dirty="0"/>
              <a:t>b) instructions to build an ark</a:t>
            </a:r>
            <a:br>
              <a:rPr lang="en-US" dirty="0"/>
            </a:br>
            <a:r>
              <a:rPr lang="en-US" dirty="0"/>
              <a:t>c) burning bush</a:t>
            </a:r>
            <a:br>
              <a:rPr lang="en-US" dirty="0"/>
            </a:br>
            <a:r>
              <a:rPr lang="en-US" dirty="0"/>
              <a:t>d) a promise that God would protect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Hebrew </a:t>
            </a:r>
            <a:r>
              <a:rPr lang="en-US" dirty="0"/>
              <a:t>people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085" y="3622846"/>
            <a:ext cx="2476915" cy="3235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374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Why are Christians </a:t>
            </a:r>
            <a:r>
              <a:rPr lang="en-US" dirty="0" smtClean="0"/>
              <a:t>baptized?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a) to officially join the church</a:t>
            </a:r>
            <a:br>
              <a:rPr lang="en-US" dirty="0"/>
            </a:br>
            <a:r>
              <a:rPr lang="en-US" dirty="0"/>
              <a:t>b) to celebrate their Christian birth</a:t>
            </a:r>
            <a:br>
              <a:rPr lang="en-US" dirty="0"/>
            </a:br>
            <a:r>
              <a:rPr lang="en-US" dirty="0"/>
              <a:t>c) to cleanse their soul of original sin</a:t>
            </a:r>
            <a:br>
              <a:rPr lang="en-US" dirty="0"/>
            </a:br>
            <a:r>
              <a:rPr lang="en-US" dirty="0"/>
              <a:t>d) Both b and c are true.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ANSWER: C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74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Which religion believes that Brahma created the universe?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a) Judaism</a:t>
            </a:r>
            <a:br>
              <a:rPr lang="en-US" dirty="0"/>
            </a:br>
            <a:r>
              <a:rPr lang="en-US" dirty="0"/>
              <a:t>b) Christianity</a:t>
            </a:r>
            <a:br>
              <a:rPr lang="en-US" dirty="0"/>
            </a:br>
            <a:r>
              <a:rPr lang="en-US" dirty="0"/>
              <a:t>c) Islam</a:t>
            </a:r>
            <a:br>
              <a:rPr lang="en-US" dirty="0"/>
            </a:br>
            <a:r>
              <a:rPr lang="en-US" dirty="0"/>
              <a:t>d) </a:t>
            </a:r>
            <a:r>
              <a:rPr lang="en-US" dirty="0" smtClean="0"/>
              <a:t>Hinduism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ANSWER: 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437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8490" y="225012"/>
            <a:ext cx="7756263" cy="1362647"/>
          </a:xfrm>
        </p:spPr>
        <p:txBody>
          <a:bodyPr/>
          <a:lstStyle/>
          <a:p>
            <a:r>
              <a:rPr lang="en-US" dirty="0" smtClean="0"/>
              <a:t>1.1 Introduction to World Religions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9902" y="2251034"/>
            <a:ext cx="7492217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Learning Goals:</a:t>
            </a:r>
          </a:p>
          <a:p>
            <a:pPr marL="457200" indent="-457200">
              <a:buFont typeface="Wingdings" charset="0"/>
              <a:buChar char="à"/>
            </a:pPr>
            <a:r>
              <a:rPr lang="en-US" sz="2800" dirty="0" smtClean="0"/>
              <a:t>analyze </a:t>
            </a:r>
            <a:r>
              <a:rPr lang="en-US" sz="2800" dirty="0"/>
              <a:t>the similarities and differences between the central beliefs of various religions</a:t>
            </a:r>
            <a:r>
              <a:rPr lang="en-US" sz="2800" dirty="0" smtClean="0"/>
              <a:t>;</a:t>
            </a:r>
          </a:p>
          <a:p>
            <a:pPr marL="457200" indent="-457200">
              <a:buFont typeface="Wingdings" charset="0"/>
              <a:buChar char="à"/>
            </a:pPr>
            <a:endParaRPr lang="en-US" sz="2800" dirty="0"/>
          </a:p>
          <a:p>
            <a:pPr marL="457200" indent="-457200">
              <a:buFont typeface="Wingdings" charset="0"/>
              <a:buChar char="à"/>
            </a:pPr>
            <a:r>
              <a:rPr lang="en-US" sz="2800" dirty="0"/>
              <a:t>analyze and describe the connection between the human experience and sacred writings and oral teachings;</a:t>
            </a:r>
          </a:p>
        </p:txBody>
      </p:sp>
    </p:spTree>
    <p:extLst>
      <p:ext uri="{BB962C8B-B14F-4D97-AF65-F5344CB8AC3E}">
        <p14:creationId xmlns:p14="http://schemas.microsoft.com/office/powerpoint/2010/main" val="24841722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do Muslim’s believe God’s proper name is?</a:t>
            </a:r>
            <a:br>
              <a:rPr lang="en-US" dirty="0"/>
            </a:br>
            <a:r>
              <a:rPr lang="en-US" dirty="0"/>
              <a:t>a) Yahweh</a:t>
            </a:r>
            <a:br>
              <a:rPr lang="en-US" dirty="0"/>
            </a:br>
            <a:r>
              <a:rPr lang="en-US" dirty="0"/>
              <a:t>b) Jesus</a:t>
            </a:r>
            <a:br>
              <a:rPr lang="en-US" dirty="0"/>
            </a:br>
            <a:r>
              <a:rPr lang="en-US" dirty="0"/>
              <a:t>c) Muhammad</a:t>
            </a:r>
            <a:br>
              <a:rPr lang="en-US" dirty="0"/>
            </a:br>
            <a:r>
              <a:rPr lang="en-US" dirty="0"/>
              <a:t>d) </a:t>
            </a:r>
            <a:r>
              <a:rPr lang="en-US" dirty="0" smtClean="0"/>
              <a:t>Allah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ANSWER 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111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Swastika, meaning good luck and well being, is an important symbol for which religion?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a) Judaism</a:t>
            </a:r>
            <a:br>
              <a:rPr lang="en-US" dirty="0"/>
            </a:br>
            <a:r>
              <a:rPr lang="en-US" dirty="0"/>
              <a:t>b) Hinduism</a:t>
            </a:r>
            <a:br>
              <a:rPr lang="en-US" dirty="0"/>
            </a:br>
            <a:r>
              <a:rPr lang="en-US" dirty="0"/>
              <a:t>c) Islam</a:t>
            </a:r>
            <a:br>
              <a:rPr lang="en-US" dirty="0"/>
            </a:br>
            <a:r>
              <a:rPr lang="en-US" dirty="0"/>
              <a:t>d) </a:t>
            </a:r>
            <a:r>
              <a:rPr lang="en-US" dirty="0" smtClean="0"/>
              <a:t>Jainism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ANSWER B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6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3373" y="3261215"/>
            <a:ext cx="1803400" cy="184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117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What happens to a Buddhist baby boy at one month of age?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a) The parents take the baby to the temple so his head can be shaved.</a:t>
            </a:r>
            <a:br>
              <a:rPr lang="en-US" dirty="0"/>
            </a:br>
            <a:r>
              <a:rPr lang="en-US" dirty="0"/>
              <a:t>b) He receives his first name.</a:t>
            </a:r>
            <a:br>
              <a:rPr lang="en-US" dirty="0"/>
            </a:br>
            <a:r>
              <a:rPr lang="en-US" dirty="0"/>
              <a:t>c) He leaves the temple for the first time to live with his parents.</a:t>
            </a:r>
            <a:br>
              <a:rPr lang="en-US" dirty="0"/>
            </a:br>
            <a:r>
              <a:rPr lang="en-US" dirty="0"/>
              <a:t>d) None of the above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ANSWER 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364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festival of Yom Kippur is celebrated by which faith?</a:t>
            </a:r>
            <a:br>
              <a:rPr lang="en-US" dirty="0"/>
            </a:br>
            <a:r>
              <a:rPr lang="en-US" dirty="0"/>
              <a:t>a) Buddhism</a:t>
            </a:r>
            <a:br>
              <a:rPr lang="en-US" dirty="0"/>
            </a:br>
            <a:r>
              <a:rPr lang="en-US" dirty="0"/>
              <a:t>b) Hinduism</a:t>
            </a:r>
            <a:br>
              <a:rPr lang="en-US" dirty="0"/>
            </a:br>
            <a:r>
              <a:rPr lang="en-US" dirty="0"/>
              <a:t>c) Sikhism</a:t>
            </a:r>
            <a:br>
              <a:rPr lang="en-US" dirty="0"/>
            </a:br>
            <a:r>
              <a:rPr lang="en-US" dirty="0"/>
              <a:t>d) </a:t>
            </a:r>
            <a:r>
              <a:rPr lang="en-US" dirty="0" smtClean="0"/>
              <a:t>Judaism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ANSWER: 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436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4612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 Christianity, how long does Lent last?</a:t>
            </a:r>
            <a:br>
              <a:rPr lang="en-US" dirty="0"/>
            </a:br>
            <a:r>
              <a:rPr lang="en-US" dirty="0"/>
              <a:t>a) 40 days</a:t>
            </a:r>
            <a:br>
              <a:rPr lang="en-US" dirty="0"/>
            </a:br>
            <a:r>
              <a:rPr lang="en-US" dirty="0"/>
              <a:t>b) two weeks</a:t>
            </a:r>
            <a:br>
              <a:rPr lang="en-US" dirty="0"/>
            </a:br>
            <a:r>
              <a:rPr lang="en-US" dirty="0"/>
              <a:t>c) from sunset on Friday till sunset on Saturday</a:t>
            </a:r>
            <a:br>
              <a:rPr lang="en-US" dirty="0"/>
            </a:br>
            <a:r>
              <a:rPr lang="en-US" dirty="0"/>
              <a:t>d) one month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ANSWER 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827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religion did Mahatma Gandhi </a:t>
            </a:r>
            <a:r>
              <a:rPr lang="en-US" dirty="0" smtClean="0"/>
              <a:t>practice?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a) Judaism</a:t>
            </a:r>
            <a:br>
              <a:rPr lang="en-US" dirty="0"/>
            </a:br>
            <a:r>
              <a:rPr lang="en-US" dirty="0"/>
              <a:t>b) Christianity</a:t>
            </a:r>
            <a:br>
              <a:rPr lang="en-US" dirty="0"/>
            </a:br>
            <a:r>
              <a:rPr lang="en-US" dirty="0"/>
              <a:t>c) Hinduism</a:t>
            </a:r>
            <a:br>
              <a:rPr lang="en-US" dirty="0"/>
            </a:br>
            <a:r>
              <a:rPr lang="en-US" dirty="0"/>
              <a:t>d) </a:t>
            </a:r>
            <a:r>
              <a:rPr lang="en-US" dirty="0" smtClean="0"/>
              <a:t>Taoism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ANSWER: C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23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Common Features of Religion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Instead of first attempting to define different beliefs, experiences it is easier to look at things that all religions have in common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Most religions, share many of these characteristics, if not all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Exploring Religion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116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belief in the supernatural and in a spiritual world beyond our physical material world</a:t>
            </a:r>
          </a:p>
          <a:p>
            <a:endParaRPr lang="en-US" dirty="0"/>
          </a:p>
          <a:p>
            <a:r>
              <a:rPr lang="en-US" dirty="0" smtClean="0"/>
              <a:t>A belief in an existence of a soul</a:t>
            </a:r>
          </a:p>
          <a:p>
            <a:endParaRPr lang="en-US" dirty="0"/>
          </a:p>
          <a:p>
            <a:r>
              <a:rPr lang="en-US" dirty="0" smtClean="0"/>
              <a:t>A collection of sacred writings or scriptures</a:t>
            </a:r>
          </a:p>
          <a:p>
            <a:endParaRPr lang="en-US" dirty="0"/>
          </a:p>
          <a:p>
            <a:r>
              <a:rPr lang="en-US" dirty="0" smtClean="0"/>
              <a:t>Organized institutions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Exploring Religion:</a:t>
            </a:r>
            <a:br>
              <a:rPr lang="en-US" sz="3200" dirty="0" smtClean="0"/>
            </a:br>
            <a:r>
              <a:rPr lang="en-US" sz="3200" dirty="0" smtClean="0"/>
              <a:t>Common Features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36050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strong sense of family and community based rituals and festivals that represent and celebrate shared beliefs and practices</a:t>
            </a:r>
          </a:p>
          <a:p>
            <a:endParaRPr lang="en-US" dirty="0"/>
          </a:p>
          <a:p>
            <a:r>
              <a:rPr lang="en-US" dirty="0" smtClean="0"/>
              <a:t>A set of answers about the most pressing human questions, for example, the meaning of life and suffering.</a:t>
            </a:r>
          </a:p>
          <a:p>
            <a:endParaRPr lang="en-US" dirty="0"/>
          </a:p>
          <a:p>
            <a:r>
              <a:rPr lang="en-US" dirty="0" smtClean="0"/>
              <a:t>Rules of conduct designed to help followers lead an honorable life and to provide order and purpose to individual and community life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Exploring Religion:</a:t>
            </a:r>
            <a:br>
              <a:rPr lang="en-US" sz="3200" dirty="0"/>
            </a:br>
            <a:r>
              <a:rPr lang="en-US" sz="3200" dirty="0"/>
              <a:t>Common Features</a:t>
            </a:r>
          </a:p>
        </p:txBody>
      </p:sp>
    </p:spTree>
    <p:extLst>
      <p:ext uri="{BB962C8B-B14F-4D97-AF65-F5344CB8AC3E}">
        <p14:creationId xmlns:p14="http://schemas.microsoft.com/office/powerpoint/2010/main" val="3692389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system of ethics that offers a guide to moral behavior</a:t>
            </a:r>
          </a:p>
          <a:p>
            <a:endParaRPr lang="en-US" dirty="0"/>
          </a:p>
          <a:p>
            <a:r>
              <a:rPr lang="en-US" dirty="0" smtClean="0"/>
              <a:t>Significant founders or inspired leaders who introduced or spurred the development of the faith</a:t>
            </a:r>
          </a:p>
          <a:p>
            <a:endParaRPr lang="en-US" dirty="0"/>
          </a:p>
          <a:p>
            <a:r>
              <a:rPr lang="en-US" dirty="0" smtClean="0"/>
              <a:t>A search for perfection or salvation</a:t>
            </a:r>
          </a:p>
          <a:p>
            <a:endParaRPr lang="en-US" dirty="0"/>
          </a:p>
          <a:p>
            <a:r>
              <a:rPr lang="en-US" dirty="0" smtClean="0"/>
              <a:t>A life of faith and worship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Exploring Religion:</a:t>
            </a:r>
            <a:br>
              <a:rPr lang="en-US" sz="3200" dirty="0"/>
            </a:br>
            <a:r>
              <a:rPr lang="en-US" sz="3200" dirty="0"/>
              <a:t>Common Features</a:t>
            </a:r>
          </a:p>
        </p:txBody>
      </p:sp>
    </p:spTree>
    <p:extLst>
      <p:ext uri="{BB962C8B-B14F-4D97-AF65-F5344CB8AC3E}">
        <p14:creationId xmlns:p14="http://schemas.microsoft.com/office/powerpoint/2010/main" val="1167025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7073" y="2248347"/>
            <a:ext cx="8807506" cy="44060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ym typeface="Wingdings"/>
              </a:rPr>
              <a:t> </a:t>
            </a:r>
            <a:r>
              <a:rPr lang="en-US" sz="2800" dirty="0"/>
              <a:t>identify the function of religion in human experience.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9247" y="197402"/>
            <a:ext cx="7756263" cy="1054250"/>
          </a:xfrm>
        </p:spPr>
        <p:txBody>
          <a:bodyPr/>
          <a:lstStyle/>
          <a:p>
            <a:r>
              <a:rPr lang="en-US" dirty="0"/>
              <a:t>1.1 Introduction to World Religions</a:t>
            </a:r>
          </a:p>
        </p:txBody>
      </p:sp>
    </p:spTree>
    <p:extLst>
      <p:ext uri="{BB962C8B-B14F-4D97-AF65-F5344CB8AC3E}">
        <p14:creationId xmlns:p14="http://schemas.microsoft.com/office/powerpoint/2010/main" val="41265563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Techniques for focusing or concentrating one’s awareness</a:t>
            </a:r>
          </a:p>
          <a:p>
            <a:endParaRPr lang="en-US" dirty="0"/>
          </a:p>
          <a:p>
            <a:r>
              <a:rPr lang="en-US" dirty="0" smtClean="0"/>
              <a:t>An enriching impact on the lives of its adherents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SO WHAT DOES ALL OF THIS MEAN?????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Exploring Religion:</a:t>
            </a:r>
            <a:br>
              <a:rPr lang="en-US" sz="3200" dirty="0"/>
            </a:br>
            <a:r>
              <a:rPr lang="en-US" sz="3200" dirty="0"/>
              <a:t>Common Features</a:t>
            </a:r>
          </a:p>
        </p:txBody>
      </p:sp>
    </p:spTree>
    <p:extLst>
      <p:ext uri="{BB962C8B-B14F-4D97-AF65-F5344CB8AC3E}">
        <p14:creationId xmlns:p14="http://schemas.microsoft.com/office/powerpoint/2010/main" val="18307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Since the beginning of human existence, people have turned to Religion in one form or another</a:t>
            </a:r>
          </a:p>
          <a:p>
            <a:endParaRPr lang="en-US" dirty="0"/>
          </a:p>
          <a:p>
            <a:r>
              <a:rPr lang="en-US" dirty="0" smtClean="0"/>
              <a:t>One aspect of religious impulse is a recoiling from something, such as fear…….while another is a search or quest for something better, yet somewhat unattainable.  </a:t>
            </a:r>
          </a:p>
          <a:p>
            <a:endParaRPr lang="en-US" dirty="0"/>
          </a:p>
          <a:p>
            <a:r>
              <a:rPr lang="en-US" dirty="0" smtClean="0"/>
              <a:t>There are a number of factors that lead us to religion, such as:………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Exploring Religion:</a:t>
            </a:r>
            <a:br>
              <a:rPr lang="en-US" sz="3200" dirty="0"/>
            </a:br>
            <a:r>
              <a:rPr lang="en-US" sz="3200" dirty="0" smtClean="0"/>
              <a:t>Why is Religion practiced?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40488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Fear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 smtClean="0"/>
              <a:t>Through all of development, modern humans share the same deep-seated fears that our predecessors experienced throughout time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What are some fears that you have??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Education, Our riches, …or deeper, death, loneliness, being doing wrong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Exploring Religion:</a:t>
            </a:r>
            <a:br>
              <a:rPr lang="en-US" sz="3200" dirty="0"/>
            </a:br>
            <a:r>
              <a:rPr lang="en-US" sz="3200" dirty="0"/>
              <a:t>Why is Religion practiced?</a:t>
            </a:r>
          </a:p>
        </p:txBody>
      </p:sp>
    </p:spTree>
    <p:extLst>
      <p:ext uri="{BB962C8B-B14F-4D97-AF65-F5344CB8AC3E}">
        <p14:creationId xmlns:p14="http://schemas.microsoft.com/office/powerpoint/2010/main" val="201423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Wonder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 smtClean="0"/>
              <a:t>Many things go unexplained (massive storms, stars)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Creation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Exploring Religion:</a:t>
            </a:r>
            <a:br>
              <a:rPr lang="en-US" sz="3200" dirty="0"/>
            </a:br>
            <a:r>
              <a:rPr lang="en-US" sz="3200" dirty="0"/>
              <a:t>Why is Religion practiced?</a:t>
            </a:r>
          </a:p>
        </p:txBody>
      </p:sp>
    </p:spTree>
    <p:extLst>
      <p:ext uri="{BB962C8B-B14F-4D97-AF65-F5344CB8AC3E}">
        <p14:creationId xmlns:p14="http://schemas.microsoft.com/office/powerpoint/2010/main" val="205446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Questioning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Life plan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Not living a life of chance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Exploring Religion:</a:t>
            </a:r>
            <a:br>
              <a:rPr lang="en-US" sz="3200" dirty="0"/>
            </a:br>
            <a:r>
              <a:rPr lang="en-US" sz="3200" dirty="0"/>
              <a:t>Why is Religion practiced?</a:t>
            </a:r>
          </a:p>
        </p:txBody>
      </p:sp>
    </p:spTree>
    <p:extLst>
      <p:ext uri="{BB962C8B-B14F-4D97-AF65-F5344CB8AC3E}">
        <p14:creationId xmlns:p14="http://schemas.microsoft.com/office/powerpoint/2010/main" val="158111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Identity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 smtClean="0"/>
              <a:t>Physical Descriptions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Stereotypes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Exploring Religion:</a:t>
            </a:r>
            <a:br>
              <a:rPr lang="en-US" sz="3200" dirty="0"/>
            </a:br>
            <a:r>
              <a:rPr lang="en-US" sz="3200" dirty="0"/>
              <a:t>Why is Religion practiced?</a:t>
            </a:r>
          </a:p>
        </p:txBody>
      </p:sp>
    </p:spTree>
    <p:extLst>
      <p:ext uri="{BB962C8B-B14F-4D97-AF65-F5344CB8AC3E}">
        <p14:creationId xmlns:p14="http://schemas.microsoft.com/office/powerpoint/2010/main" val="153301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Intuition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 smtClean="0"/>
              <a:t>Materialistic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Seek refuge from the so called reality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Exploring Religion:</a:t>
            </a:r>
            <a:br>
              <a:rPr lang="en-US" sz="3200" dirty="0"/>
            </a:br>
            <a:r>
              <a:rPr lang="en-US" sz="3200" dirty="0"/>
              <a:t>Why is Religion practiced?</a:t>
            </a:r>
          </a:p>
        </p:txBody>
      </p:sp>
    </p:spTree>
    <p:extLst>
      <p:ext uri="{BB962C8B-B14F-4D97-AF65-F5344CB8AC3E}">
        <p14:creationId xmlns:p14="http://schemas.microsoft.com/office/powerpoint/2010/main" val="150579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Big Questions……..No Easy Answers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 smtClean="0"/>
              <a:t>Big Questions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Exploring Religion:</a:t>
            </a:r>
            <a:br>
              <a:rPr lang="en-US" sz="3200" dirty="0"/>
            </a:br>
            <a:r>
              <a:rPr lang="en-US" sz="3200" dirty="0"/>
              <a:t>Why is Religion practiced?</a:t>
            </a:r>
          </a:p>
        </p:txBody>
      </p:sp>
    </p:spTree>
    <p:extLst>
      <p:ext uri="{BB962C8B-B14F-4D97-AF65-F5344CB8AC3E}">
        <p14:creationId xmlns:p14="http://schemas.microsoft.com/office/powerpoint/2010/main" val="146270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This course looks at many aspects of religion, including personal beliefs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Assignment #1</a:t>
            </a:r>
          </a:p>
          <a:p>
            <a:pPr marL="0" indent="0">
              <a:buNone/>
            </a:pPr>
            <a:r>
              <a:rPr lang="en-US" dirty="0" smtClean="0"/>
              <a:t>Make a collage of your most cherished and deeply held beliefs.  You are free to comment on whatever is important to you.  This may include family, values, life, death, right and wrong.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Title this, “My personal Credo”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Credo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43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Life Choices</a:t>
            </a:r>
          </a:p>
          <a:p>
            <a:endParaRPr lang="en-US" dirty="0"/>
          </a:p>
          <a:p>
            <a:r>
              <a:rPr lang="en-US" dirty="0" smtClean="0"/>
              <a:t>Both religion and ethics are concerned with the same main idea……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dirty="0" smtClean="0">
                <a:sym typeface="Wingdings"/>
              </a:rPr>
              <a:t> Being good, or doing the right thing</a:t>
            </a: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Ethics may be defined as the search for good judgement about how to act or behave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Religion and Ethics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7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0"/>
              <a:buChar char="à"/>
            </a:pPr>
            <a:r>
              <a:rPr lang="en-US" sz="3200" dirty="0" smtClean="0">
                <a:sym typeface="Wingdings"/>
              </a:rPr>
              <a:t>Journals</a:t>
            </a:r>
          </a:p>
          <a:p>
            <a:pPr marL="0" indent="0">
              <a:buNone/>
            </a:pPr>
            <a:endParaRPr lang="en-US" sz="3200" dirty="0">
              <a:sym typeface="Wingding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1.1 Introduction to World Religions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65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Humanist point of view, what really matters in life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Religion and Ethics</a:t>
            </a:r>
          </a:p>
        </p:txBody>
      </p:sp>
    </p:spTree>
    <p:extLst>
      <p:ext uri="{BB962C8B-B14F-4D97-AF65-F5344CB8AC3E}">
        <p14:creationId xmlns:p14="http://schemas.microsoft.com/office/powerpoint/2010/main" val="365551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Viewed as rivals</a:t>
            </a:r>
          </a:p>
          <a:p>
            <a:endParaRPr lang="en-US" dirty="0"/>
          </a:p>
          <a:p>
            <a:r>
              <a:rPr lang="en-US" dirty="0" smtClean="0"/>
              <a:t>True nature of the world, its origins, purpose, and future direction</a:t>
            </a:r>
          </a:p>
          <a:p>
            <a:endParaRPr lang="en-US" dirty="0"/>
          </a:p>
          <a:p>
            <a:r>
              <a:rPr lang="en-US" dirty="0" smtClean="0"/>
              <a:t>Evolution (Charles Darwin) even though he was a religious man</a:t>
            </a:r>
          </a:p>
          <a:p>
            <a:endParaRPr lang="en-US" dirty="0" smtClean="0"/>
          </a:p>
          <a:p>
            <a:r>
              <a:rPr lang="en-US" dirty="0" smtClean="0"/>
              <a:t>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 we are seeing that there are some similarities between the two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 and Religion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99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concerned with truth and understanding, especially when it come to the search for purpose and meaning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Science and Religion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85922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Technology has not only made the world a global village but has also in a sense shrunk the universe</a:t>
            </a:r>
          </a:p>
          <a:p>
            <a:endParaRPr lang="en-US" dirty="0"/>
          </a:p>
          <a:p>
            <a:r>
              <a:rPr lang="en-US" dirty="0" smtClean="0"/>
              <a:t>For some, they see the future as an era of tremendous wealth, health and happiness through technology</a:t>
            </a:r>
          </a:p>
          <a:p>
            <a:endParaRPr lang="en-US" dirty="0"/>
          </a:p>
          <a:p>
            <a:r>
              <a:rPr lang="en-US" dirty="0" smtClean="0"/>
              <a:t>Others, environmental destruction, we have to look far beyond our basic needs to find true happiness,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and Religion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21685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Despite all of the promise of the new technologies, many individuals believe the central questions that are at the heart of most religion s still need answers</a:t>
            </a:r>
          </a:p>
          <a:p>
            <a:endParaRPr lang="en-US" dirty="0"/>
          </a:p>
          <a:p>
            <a:r>
              <a:rPr lang="en-US" dirty="0" smtClean="0"/>
              <a:t>WHO AM I?</a:t>
            </a:r>
          </a:p>
          <a:p>
            <a:r>
              <a:rPr lang="en-US" dirty="0" smtClean="0"/>
              <a:t>WHY AM I HERE?</a:t>
            </a:r>
          </a:p>
          <a:p>
            <a:r>
              <a:rPr lang="en-US" dirty="0" smtClean="0"/>
              <a:t>HOW SHOULD I LIVE MY LIFE?</a:t>
            </a:r>
          </a:p>
          <a:p>
            <a:r>
              <a:rPr lang="en-US" dirty="0" smtClean="0"/>
              <a:t>WHAT IS MY RELATIONSHIP WITH OTHERS</a:t>
            </a:r>
          </a:p>
          <a:p>
            <a:r>
              <a:rPr lang="en-US" dirty="0" smtClean="0"/>
              <a:t>IS THERE LIFE OR EXISTANCE AFTER DEATH?</a:t>
            </a:r>
          </a:p>
          <a:p>
            <a:r>
              <a:rPr lang="en-US" dirty="0" smtClean="0"/>
              <a:t>HOW AND WHY WAS THE UNIVERSE CREATED?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and Religion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448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Pre-Quiz</a:t>
            </a:r>
          </a:p>
          <a:p>
            <a:endParaRPr lang="en-US" sz="2800" dirty="0"/>
          </a:p>
          <a:p>
            <a:r>
              <a:rPr lang="en-US" sz="2800" dirty="0" smtClean="0"/>
              <a:t>Not for marks, just to see how much you know already about world Religions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1.1 Introduction to World Religions</a:t>
            </a:r>
          </a:p>
        </p:txBody>
      </p:sp>
    </p:spTree>
    <p:extLst>
      <p:ext uri="{BB962C8B-B14F-4D97-AF65-F5344CB8AC3E}">
        <p14:creationId xmlns:p14="http://schemas.microsoft.com/office/powerpoint/2010/main" val="137831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Holy Book for Islam is called the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a. Bible</a:t>
            </a:r>
            <a:br>
              <a:rPr lang="en-US" dirty="0"/>
            </a:br>
            <a:r>
              <a:rPr lang="en-US" dirty="0"/>
              <a:t>b. Torah</a:t>
            </a:r>
            <a:br>
              <a:rPr lang="en-US" dirty="0"/>
            </a:br>
            <a:r>
              <a:rPr lang="en-US" dirty="0"/>
              <a:t>c. New Testament</a:t>
            </a:r>
            <a:br>
              <a:rPr lang="en-US" dirty="0"/>
            </a:br>
            <a:r>
              <a:rPr lang="en-US" dirty="0"/>
              <a:t>d. Qur’an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34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8" y="2248347"/>
            <a:ext cx="7745505" cy="387781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What did Moses receive from God at Mount Sinai?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a) The Ten Commandments</a:t>
            </a:r>
            <a:br>
              <a:rPr lang="en-US" dirty="0"/>
            </a:br>
            <a:r>
              <a:rPr lang="en-US" dirty="0"/>
              <a:t>b) instructions to build an ark</a:t>
            </a:r>
            <a:br>
              <a:rPr lang="en-US" dirty="0"/>
            </a:br>
            <a:r>
              <a:rPr lang="en-US" dirty="0"/>
              <a:t>c) burning bush</a:t>
            </a:r>
            <a:br>
              <a:rPr lang="en-US" dirty="0"/>
            </a:br>
            <a:r>
              <a:rPr lang="en-US" dirty="0"/>
              <a:t>d) a promise that God would protect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Hebrew </a:t>
            </a:r>
            <a:r>
              <a:rPr lang="en-US" dirty="0"/>
              <a:t>people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66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Why are Christians </a:t>
            </a:r>
            <a:r>
              <a:rPr lang="en-US" dirty="0" smtClean="0"/>
              <a:t>baptized?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a) to officially join the church</a:t>
            </a:r>
            <a:br>
              <a:rPr lang="en-US" dirty="0"/>
            </a:br>
            <a:r>
              <a:rPr lang="en-US" dirty="0"/>
              <a:t>b) to celebrate their Christian birth</a:t>
            </a:r>
            <a:br>
              <a:rPr lang="en-US" dirty="0"/>
            </a:br>
            <a:r>
              <a:rPr lang="en-US" dirty="0"/>
              <a:t>c) to cleanse their soul of original sin</a:t>
            </a:r>
            <a:br>
              <a:rPr lang="en-US" dirty="0"/>
            </a:br>
            <a:r>
              <a:rPr lang="en-US" dirty="0"/>
              <a:t>d) Both b and c are true.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11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Which religion believes that Brahma created the universe?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a) Judaism</a:t>
            </a:r>
            <a:br>
              <a:rPr lang="en-US" dirty="0"/>
            </a:br>
            <a:r>
              <a:rPr lang="en-US" dirty="0"/>
              <a:t>b) Christianity</a:t>
            </a:r>
            <a:br>
              <a:rPr lang="en-US" dirty="0"/>
            </a:br>
            <a:r>
              <a:rPr lang="en-US" dirty="0"/>
              <a:t>c) Islam</a:t>
            </a:r>
            <a:br>
              <a:rPr lang="en-US" dirty="0"/>
            </a:br>
            <a:r>
              <a:rPr lang="en-US" dirty="0"/>
              <a:t>d) </a:t>
            </a:r>
            <a:r>
              <a:rPr lang="en-US" dirty="0" smtClean="0"/>
              <a:t>Hinduism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8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Hardcover.thmx</Template>
  <TotalTime>3632</TotalTime>
  <Words>1135</Words>
  <Application>Microsoft Macintosh PowerPoint</Application>
  <PresentationFormat>On-screen Show (4:3)</PresentationFormat>
  <Paragraphs>237</Paragraphs>
  <Slides>44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8" baseType="lpstr">
      <vt:lpstr>Book Antiqua</vt:lpstr>
      <vt:lpstr>Calibri</vt:lpstr>
      <vt:lpstr>Wingdings</vt:lpstr>
      <vt:lpstr>Hardcover</vt:lpstr>
      <vt:lpstr>HRT3M World Religions</vt:lpstr>
      <vt:lpstr>1.1 Introduction to World Religions</vt:lpstr>
      <vt:lpstr>1.1 Introduction to World Religions</vt:lpstr>
      <vt:lpstr>1.1 Introduction to World Religions</vt:lpstr>
      <vt:lpstr>1.1 Introduction to World Religions</vt:lpstr>
      <vt:lpstr>Question 1</vt:lpstr>
      <vt:lpstr>Question 2</vt:lpstr>
      <vt:lpstr>Question 3</vt:lpstr>
      <vt:lpstr>Question 4</vt:lpstr>
      <vt:lpstr>Question 5</vt:lpstr>
      <vt:lpstr>Question 6</vt:lpstr>
      <vt:lpstr>Question 7</vt:lpstr>
      <vt:lpstr>Question 8</vt:lpstr>
      <vt:lpstr>Question 9</vt:lpstr>
      <vt:lpstr>Question 10</vt:lpstr>
      <vt:lpstr>Question 1</vt:lpstr>
      <vt:lpstr>Question 2</vt:lpstr>
      <vt:lpstr>Question 3</vt:lpstr>
      <vt:lpstr>Question 4</vt:lpstr>
      <vt:lpstr>Question 5</vt:lpstr>
      <vt:lpstr>Question 6</vt:lpstr>
      <vt:lpstr>Question 7</vt:lpstr>
      <vt:lpstr>Question 8</vt:lpstr>
      <vt:lpstr>Question 9</vt:lpstr>
      <vt:lpstr>Question 10</vt:lpstr>
      <vt:lpstr>Exploring Religion</vt:lpstr>
      <vt:lpstr>Exploring Religion: Common Features</vt:lpstr>
      <vt:lpstr>Exploring Religion: Common Features</vt:lpstr>
      <vt:lpstr>Exploring Religion: Common Features</vt:lpstr>
      <vt:lpstr>Exploring Religion: Common Features</vt:lpstr>
      <vt:lpstr>Exploring Religion: Why is Religion practiced?</vt:lpstr>
      <vt:lpstr>Exploring Religion: Why is Religion practiced?</vt:lpstr>
      <vt:lpstr>Exploring Religion: Why is Religion practiced?</vt:lpstr>
      <vt:lpstr>Exploring Religion: Why is Religion practiced?</vt:lpstr>
      <vt:lpstr>Exploring Religion: Why is Religion practiced?</vt:lpstr>
      <vt:lpstr>Exploring Religion: Why is Religion practiced?</vt:lpstr>
      <vt:lpstr>Exploring Religion: Why is Religion practiced?</vt:lpstr>
      <vt:lpstr>Your Credo</vt:lpstr>
      <vt:lpstr>Religion and Ethics</vt:lpstr>
      <vt:lpstr>Religion and Ethics</vt:lpstr>
      <vt:lpstr>Science and Religion</vt:lpstr>
      <vt:lpstr>Science and Religion</vt:lpstr>
      <vt:lpstr>Technology and Religion</vt:lpstr>
      <vt:lpstr>Technology and Religion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HRT3M World Religions</dc:title>
  <dc:creator>Jason Brazeau</dc:creator>
  <cp:lastModifiedBy>Olivia Coady</cp:lastModifiedBy>
  <cp:revision>18</cp:revision>
  <dcterms:created xsi:type="dcterms:W3CDTF">2012-09-02T17:49:31Z</dcterms:created>
  <dcterms:modified xsi:type="dcterms:W3CDTF">2017-01-23T21:15:10Z</dcterms:modified>
</cp:coreProperties>
</file>