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image147.jpg" ContentType="image/jpg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media/image161.jpg" ContentType="image/jpg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812" r:id="rId2"/>
  </p:sldMasterIdLst>
  <p:notesMasterIdLst>
    <p:notesMasterId r:id="rId26"/>
  </p:notesMasterIdLst>
  <p:handoutMasterIdLst>
    <p:handoutMasterId r:id="rId27"/>
  </p:handoutMasterIdLst>
  <p:sldIdLst>
    <p:sldId id="607" r:id="rId3"/>
    <p:sldId id="642" r:id="rId4"/>
    <p:sldId id="640" r:id="rId5"/>
    <p:sldId id="632" r:id="rId6"/>
    <p:sldId id="623" r:id="rId7"/>
    <p:sldId id="626" r:id="rId8"/>
    <p:sldId id="613" r:id="rId9"/>
    <p:sldId id="624" r:id="rId10"/>
    <p:sldId id="629" r:id="rId11"/>
    <p:sldId id="610" r:id="rId12"/>
    <p:sldId id="630" r:id="rId13"/>
    <p:sldId id="625" r:id="rId14"/>
    <p:sldId id="627" r:id="rId15"/>
    <p:sldId id="612" r:id="rId16"/>
    <p:sldId id="609" r:id="rId17"/>
    <p:sldId id="641" r:id="rId18"/>
    <p:sldId id="638" r:id="rId19"/>
    <p:sldId id="631" r:id="rId20"/>
    <p:sldId id="628" r:id="rId21"/>
    <p:sldId id="633" r:id="rId22"/>
    <p:sldId id="637" r:id="rId23"/>
    <p:sldId id="634" r:id="rId24"/>
    <p:sldId id="635" r:id="rId25"/>
  </p:sldIdLst>
  <p:sldSz cx="9144000" cy="5143500" type="screen16x9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4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0000"/>
    <a:srgbClr val="54575A"/>
    <a:srgbClr val="00B0CA"/>
    <a:srgbClr val="5E2750"/>
    <a:srgbClr val="EB9700"/>
    <a:srgbClr val="FECB00"/>
    <a:srgbClr val="A8B400"/>
    <a:srgbClr val="007C92"/>
    <a:srgbClr val="9C2AA0"/>
    <a:srgbClr val="EA2314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53" autoAdjust="0"/>
    <p:restoredTop sz="94015" autoAdjust="0"/>
  </p:normalViewPr>
  <p:slideViewPr>
    <p:cSldViewPr snapToGrid="0" snapToObjects="1" showGuides="1">
      <p:cViewPr varScale="1">
        <p:scale>
          <a:sx n="90" d="100"/>
          <a:sy n="90" d="100"/>
        </p:scale>
        <p:origin x="174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notesViewPr>
    <p:cSldViewPr snapToGrid="0" showGuides="1">
      <p:cViewPr varScale="1">
        <p:scale>
          <a:sx n="77" d="100"/>
          <a:sy n="77" d="100"/>
        </p:scale>
        <p:origin x="4128" y="176"/>
      </p:cViewPr>
      <p:guideLst>
        <p:guide orient="horz" pos="3110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Vodafone Rg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84B7D-F332-42E4-B349-DEDC589F1ADB}" type="datetimeFigureOut">
              <a:rPr lang="en-GB" smtClean="0">
                <a:latin typeface="Vodafone Rg" pitchFamily="34" charset="0"/>
              </a:rPr>
              <a:pPr/>
              <a:t>01/06/2018</a:t>
            </a:fld>
            <a:endParaRPr lang="en-GB" dirty="0">
              <a:latin typeface="Vodafone Rg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Vodafone Rg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377317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1C1BE2-1563-4C9C-8E4A-C427D52BD2E1}" type="slidenum">
              <a:rPr lang="en-GB" smtClean="0">
                <a:latin typeface="Vodafone Rg" pitchFamily="34" charset="0"/>
              </a:rPr>
              <a:pPr/>
              <a:t>‹#›</a:t>
            </a:fld>
            <a:endParaRPr lang="en-GB" dirty="0">
              <a:latin typeface="Vodafone R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741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Vodafone Rg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Vodafone Rg" pitchFamily="34" charset="0"/>
              </a:defRPr>
            </a:lvl1pPr>
          </a:lstStyle>
          <a:p>
            <a:fld id="{53ACD7AC-7E6F-4F59-A8AC-F454A6DBBD3A}" type="datetimeFigureOut">
              <a:rPr lang="en-GB" smtClean="0"/>
              <a:pPr/>
              <a:t>01/06/2018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6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9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Vodafone Rg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9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Vodafone Rg" pitchFamily="34" charset="0"/>
              </a:defRPr>
            </a:lvl1pPr>
          </a:lstStyle>
          <a:p>
            <a:fld id="{2B3E1866-6ABF-4414-AFB5-B91146A1FA1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8001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Vodafone Rg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Vodafone Rg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Vodafone Rg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Vodafone Rg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Vodafone Rg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Lock Manufacturers</a:t>
            </a:r>
            <a:r>
              <a:rPr lang="en-US" baseline="0" dirty="0"/>
              <a:t> are still stuck in the middle ages. (Problem Slide)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AFCFC-17A7-E340-8178-33CAFE9285A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458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E1866-6ABF-4414-AFB5-B91146A1FA19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1321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E1866-6ABF-4414-AFB5-B91146A1FA19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30614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E1866-6ABF-4414-AFB5-B91146A1FA19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26957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E1866-6ABF-4414-AFB5-B91146A1FA19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03636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E1866-6ABF-4414-AFB5-B91146A1FA19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6443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E1866-6ABF-4414-AFB5-B91146A1FA19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69803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E1866-6ABF-4414-AFB5-B91146A1FA19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44773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E1866-6ABF-4414-AFB5-B91146A1FA19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78039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E1866-6ABF-4414-AFB5-B91146A1FA19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05189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E1866-6ABF-4414-AFB5-B91146A1FA19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6522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E1866-6ABF-4414-AFB5-B91146A1FA19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3125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E1866-6ABF-4414-AFB5-B91146A1FA19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19643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E1866-6ABF-4414-AFB5-B91146A1FA19}" type="slidenum">
              <a:rPr lang="en-GB" smtClean="0"/>
              <a:pPr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24996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E1866-6ABF-4414-AFB5-B91146A1FA19}" type="slidenum">
              <a:rPr lang="en-GB" smtClean="0"/>
              <a:pPr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56507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E1866-6ABF-4414-AFB5-B91146A1FA19}" type="slidenum">
              <a:rPr lang="en-GB" smtClean="0"/>
              <a:pPr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298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E1866-6ABF-4414-AFB5-B91146A1FA19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2138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E1866-6ABF-4414-AFB5-B91146A1FA19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9895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AFCFC-17A7-E340-8178-33CAFE9285A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637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E1866-6ABF-4414-AFB5-B91146A1FA19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4745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E1866-6ABF-4414-AFB5-B91146A1FA19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8707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E1866-6ABF-4414-AFB5-B91146A1FA19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58815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E1866-6ABF-4414-AFB5-B91146A1FA19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4670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emf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0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emf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image" Target="../media/image10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image" Target="../media/image10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11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emf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11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emf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6.emf"/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7.emf"/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1.emf"/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6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7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1.emf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.emf"/><Relationship Id="rId4" Type="http://schemas.openxmlformats.org/officeDocument/2006/relationships/image" Target="../media/image47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emf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4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emf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emf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emf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em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emf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emf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emf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emf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emf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1.jp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emf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0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emf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emf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emf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8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9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emf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emf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9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emf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9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emf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emf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image" Target="../media/image10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Ic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10178" y="1904688"/>
            <a:ext cx="1315110" cy="13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161443"/>
      </p:ext>
    </p:extLst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19 Tw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762"/>
            <a:ext cx="9138581" cy="51427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41875" y="3250657"/>
            <a:ext cx="4051300" cy="641893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200" b="1" i="0">
                <a:solidFill>
                  <a:schemeClr val="bg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26" y="4039360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Vodafone Rg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Confidentiality Level in slide footer </a:t>
            </a:r>
            <a:endParaRPr lang="en-GB" dirty="0"/>
          </a:p>
        </p:txBody>
      </p:sp>
      <p:pic>
        <p:nvPicPr>
          <p:cNvPr id="13" name="Picture 12" descr="New_VF_Icon_RGB_WHITE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175" y="4547241"/>
            <a:ext cx="396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20035"/>
      </p:ext>
    </p:extLst>
  </p:cSld>
  <p:clrMapOvr>
    <a:masterClrMapping/>
  </p:clrMapOvr>
  <p:transition spd="slow">
    <p:wipe dir="r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18 One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1361" y="765"/>
            <a:ext cx="9141289" cy="5141975"/>
            <a:chOff x="1355" y="762"/>
            <a:chExt cx="9141289" cy="5141975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55" y="762"/>
              <a:ext cx="9141289" cy="514197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249815" y="856290"/>
              <a:ext cx="2691135" cy="348806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3395" y="2286586"/>
            <a:ext cx="4210655" cy="461912"/>
          </a:xfrm>
        </p:spPr>
        <p:txBody>
          <a:bodyPr anchor="t" anchorCtr="0">
            <a:noAutofit/>
          </a:bodyPr>
          <a:lstStyle>
            <a:lvl1pPr algn="r">
              <a:lnSpc>
                <a:spcPct val="90000"/>
              </a:lnSpc>
              <a:defRPr sz="3000" b="1" i="0">
                <a:solidFill>
                  <a:schemeClr val="accent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32" y="4039361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rgbClr val="E60000"/>
                </a:solidFill>
                <a:latin typeface="Vodafone Rg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E60000"/>
                </a:solidFill>
              </a:defRPr>
            </a:lvl1pPr>
          </a:lstStyle>
          <a:p>
            <a:r>
              <a:rPr lang="en-GB"/>
              <a:t>Insert Confidentiality Level in slide footer 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96846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70605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18 Tw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1361" y="765"/>
            <a:ext cx="9141289" cy="5141975"/>
            <a:chOff x="1355" y="762"/>
            <a:chExt cx="9141289" cy="5141975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55" y="762"/>
              <a:ext cx="9141289" cy="514197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242515" y="862012"/>
              <a:ext cx="2684025" cy="348096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0239" y="2215315"/>
            <a:ext cx="2765429" cy="641893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200" b="1" i="0">
                <a:solidFill>
                  <a:schemeClr val="accent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32" y="4039361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rgbClr val="E60000"/>
                </a:solidFill>
                <a:latin typeface="Vodafone Rg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E60000"/>
                </a:solidFill>
              </a:defRPr>
            </a:lvl1pPr>
          </a:lstStyle>
          <a:p>
            <a:r>
              <a:rPr lang="en-GB"/>
              <a:t>Insert Confidentiality Level in slide footer 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96846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64634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19 On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1355" y="762"/>
            <a:ext cx="9141291" cy="5141976"/>
            <a:chOff x="1354" y="762"/>
            <a:chExt cx="9141291" cy="5141976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54" y="762"/>
              <a:ext cx="9141291" cy="514197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248398" y="881063"/>
              <a:ext cx="2666250" cy="35484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41878" y="3136357"/>
            <a:ext cx="4051298" cy="461912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chemeClr val="bg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32" y="4039361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Vodafone Rg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Insert Confidentiality Level in slide footer 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7" name="Picture 6" descr="New_VF_Icon_RGB_WHITE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175" y="4547241"/>
            <a:ext cx="396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46519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19 Two Li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1361" y="765"/>
            <a:ext cx="9141289" cy="5141975"/>
            <a:chOff x="1355" y="763"/>
            <a:chExt cx="9141289" cy="5141975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55" y="763"/>
              <a:ext cx="9141289" cy="514197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255693" y="883444"/>
              <a:ext cx="2659140" cy="353779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41877" y="3250663"/>
            <a:ext cx="4051300" cy="641893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200" b="1" i="0">
                <a:solidFill>
                  <a:schemeClr val="bg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32" y="4039361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Vodafone Rg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Insert Confidentiality Level in slide footer 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7" name="Picture 6" descr="New_VF_Icon_RGB_WHITE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175" y="4547241"/>
            <a:ext cx="396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3653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24 One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1355" y="762"/>
            <a:ext cx="9141288" cy="5141974"/>
            <a:chOff x="1355" y="762"/>
            <a:chExt cx="9141288" cy="5141974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55" y="762"/>
              <a:ext cx="9141288" cy="514197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235955" y="861748"/>
              <a:ext cx="2691135" cy="356976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4700122" y="2323432"/>
            <a:ext cx="4200770" cy="461912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chemeClr val="accent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0832" y="4039361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Vodafone Rg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Insert Confidentiality Level in slide footer 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96846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91309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24 Tw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1358" y="763"/>
            <a:ext cx="9141285" cy="5141972"/>
            <a:chOff x="1357" y="763"/>
            <a:chExt cx="9141285" cy="5141972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57" y="763"/>
              <a:ext cx="9141285" cy="514197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239510" y="866472"/>
              <a:ext cx="2684025" cy="356265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4703601" y="2221665"/>
            <a:ext cx="4029508" cy="641893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200" b="1" i="0">
                <a:solidFill>
                  <a:schemeClr val="accent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0832" y="4039361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Vodafone Rg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Insert Confidentiality Level in slide footer 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96846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726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Red One Li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50553" y="848204"/>
            <a:ext cx="2703177" cy="3600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1948" y="2810637"/>
            <a:ext cx="4130679" cy="504862"/>
          </a:xfrm>
        </p:spPr>
        <p:txBody>
          <a:bodyPr anchor="ctr" anchorCtr="0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chemeClr val="bg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32" y="4039361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Vodafone Rg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Insert Confidentiality Level in slide footer 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6846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84251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Red Two Li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57733" y="857294"/>
            <a:ext cx="2678032" cy="357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2423" y="2830627"/>
            <a:ext cx="4130679" cy="695060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200" b="1" i="0" baseline="0">
                <a:solidFill>
                  <a:srgbClr val="FFFFFF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32" y="4039361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rgbClr val="FFFFFF"/>
                </a:solidFill>
                <a:latin typeface="Vodafone Rg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Insert Confidentiality Level in slide footer 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6846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90916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White One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7462" y="861510"/>
            <a:ext cx="2693190" cy="35866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1948" y="2810637"/>
            <a:ext cx="4130679" cy="504862"/>
          </a:xfrm>
        </p:spPr>
        <p:txBody>
          <a:bodyPr anchor="ctr" anchorCtr="0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chemeClr val="accent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32" y="4039361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  <a:latin typeface="Vodafone Rg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>
                <a:solidFill>
                  <a:srgbClr val="E60000"/>
                </a:solidFill>
              </a:rPr>
              <a:t>Insert Confidentiality Level in slide footer </a:t>
            </a:r>
            <a:endParaRPr lang="en-GB" dirty="0">
              <a:solidFill>
                <a:srgbClr val="E6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9519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White Tw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52586" y="856209"/>
            <a:ext cx="2678845" cy="35794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2423" y="2830627"/>
            <a:ext cx="4130679" cy="695060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200" b="1" i="0" baseline="0">
                <a:solidFill>
                  <a:schemeClr val="accent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32" y="4039361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  <a:latin typeface="Vodafone Rg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>
                <a:solidFill>
                  <a:srgbClr val="E60000"/>
                </a:solidFill>
              </a:rPr>
              <a:t>Insert Confidentiality Level in slide footer </a:t>
            </a:r>
            <a:endParaRPr lang="en-GB" dirty="0">
              <a:solidFill>
                <a:srgbClr val="E6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7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24 One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4700122" y="2323430"/>
            <a:ext cx="4200770" cy="461912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chemeClr val="accent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0826" y="4039360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Vodafone Rg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Confidentiality Level in slide footer 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6840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601443"/>
      </p:ext>
    </p:extLst>
  </p:cSld>
  <p:clrMapOvr>
    <a:masterClrMapping/>
  </p:clrMapOvr>
  <p:transition spd="slow">
    <p:wipe dir="r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0827" y="205978"/>
            <a:ext cx="6538913" cy="667479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7607F-D0CB-4AC6-9566-046428C59115}" type="datetime3">
              <a:rPr lang="en-US">
                <a:solidFill>
                  <a:srgbClr val="000000"/>
                </a:solidFill>
              </a:rPr>
              <a:pPr/>
              <a:t>1 June 2018</a:t>
            </a:fld>
            <a:endParaRPr dirty="0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Insert Confidentiality Level in slide footer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83A2B-3358-44F8-83A0-4598795D8FB5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250827" y="873463"/>
            <a:ext cx="8642350" cy="36032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5736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277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Insert Confidentiality Level in slide footer 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2A83A2B-3358-44F8-83A0-4598795D8FB5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E406781-6558-4EBC-BD9F-FE5D24C6349C}" type="datetime3">
              <a:rPr lang="en-US">
                <a:solidFill>
                  <a:srgbClr val="000000"/>
                </a:solidFill>
              </a:rPr>
              <a:pPr/>
              <a:t>1 June 2018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4679956" y="873128"/>
            <a:ext cx="4213225" cy="360362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7"/>
          </p:nvPr>
        </p:nvSpPr>
        <p:spPr>
          <a:xfrm>
            <a:off x="250829" y="873128"/>
            <a:ext cx="4213225" cy="360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21406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812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Insert Confidentiality Level in slide footer 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2A83A2B-3358-44F8-83A0-4598795D8FB5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E406781-6558-4EBC-BD9F-FE5D24C6349C}" type="datetime3">
              <a:rPr lang="en-US">
                <a:solidFill>
                  <a:srgbClr val="000000"/>
                </a:solidFill>
              </a:rPr>
              <a:pPr/>
              <a:t>1 June 2018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8"/>
          </p:nvPr>
        </p:nvSpPr>
        <p:spPr>
          <a:xfrm>
            <a:off x="4679956" y="876300"/>
            <a:ext cx="4213225" cy="3600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9"/>
          </p:nvPr>
        </p:nvSpPr>
        <p:spPr>
          <a:xfrm>
            <a:off x="250829" y="873128"/>
            <a:ext cx="4213225" cy="360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17001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812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5967" y="833075"/>
            <a:ext cx="2750855" cy="37372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94" y="2457450"/>
            <a:ext cx="3284017" cy="990600"/>
          </a:xfrm>
        </p:spPr>
        <p:txBody>
          <a:bodyPr anchor="ctr" anchorCtr="0">
            <a:noAutofit/>
          </a:bodyPr>
          <a:lstStyle>
            <a:lvl1pPr>
              <a:lnSpc>
                <a:spcPct val="80000"/>
              </a:lnSpc>
              <a:defRPr sz="2400">
                <a:latin typeface="Vodafone Rg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Insert Confidentiality Level in slide footer 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2A83A2B-3358-44F8-83A0-4598795D8FB5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FA8D524-68A2-4395-A4A6-55646E807998}" type="datetime3">
              <a:rPr lang="en-US">
                <a:solidFill>
                  <a:srgbClr val="000000"/>
                </a:solidFill>
              </a:rPr>
              <a:pPr/>
              <a:t>1 June 2018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460881" y="1572729"/>
            <a:ext cx="1558925" cy="2904023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247348" y="1572729"/>
            <a:ext cx="1558925" cy="2904023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5207181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Insert Confidentiality Level in slide footer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A83A2B-3358-44F8-83A0-4598795D8FB5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98EC4B5-C5C0-4868-8B1B-C1C1A69B394D}" type="datetime3">
              <a:rPr lang="en-US">
                <a:solidFill>
                  <a:srgbClr val="000000"/>
                </a:solidFill>
              </a:rPr>
              <a:pPr/>
              <a:t>1 June 2018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86984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Insert Confidentiality Level in slide footer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A83A2B-3358-44F8-83A0-4598795D8FB5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8462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Red Speechm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62206" y="819064"/>
            <a:ext cx="2258446" cy="30420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51355" y="2046823"/>
            <a:ext cx="2841625" cy="829733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2400" b="1" cap="none" baseline="0">
                <a:solidFill>
                  <a:schemeClr val="bg1"/>
                </a:solidFill>
                <a:latin typeface="Vodafone Rg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>
                <a:solidFill>
                  <a:srgbClr val="FFFFFF"/>
                </a:solidFill>
              </a:rPr>
              <a:t>Insert Confidentiality Level in slide footer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A83A2B-3358-44F8-83A0-4598795D8FB5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8E5E15-47D5-4EB1-AD9F-8AB61C797329}" type="datetime3">
              <a:rPr lang="en-US" smtClean="0">
                <a:solidFill>
                  <a:srgbClr val="FFFFFF"/>
                </a:solidFill>
              </a:rPr>
              <a:pPr/>
              <a:t>1 June 2018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" y="143938"/>
            <a:ext cx="4419599" cy="3285065"/>
          </a:xfrm>
        </p:spPr>
        <p:txBody>
          <a:bodyPr/>
          <a:lstStyle>
            <a:lvl1pPr marL="0" indent="0" algn="ctr">
              <a:lnSpc>
                <a:spcPct val="90000"/>
              </a:lnSpc>
              <a:spcAft>
                <a:spcPts val="0"/>
              </a:spcAft>
              <a:buNone/>
              <a:defRPr sz="33200" spc="-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6846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14052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hite Speechma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64811" y="819106"/>
            <a:ext cx="2258413" cy="304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51355" y="2046823"/>
            <a:ext cx="2841625" cy="829733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2400" b="1" cap="none" baseline="0">
                <a:solidFill>
                  <a:schemeClr val="accent1"/>
                </a:solidFill>
                <a:latin typeface="Vodafone Rg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>
                <a:solidFill>
                  <a:srgbClr val="000000"/>
                </a:solidFill>
              </a:rPr>
              <a:t>Insert Confidentiality Level in slide footer 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2A83A2B-3358-44F8-83A0-4598795D8FB5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F8E5E15-47D5-4EB1-AD9F-8AB61C797329}" type="datetime3">
              <a:rPr lang="en-US" smtClean="0">
                <a:solidFill>
                  <a:srgbClr val="000000"/>
                </a:solidFill>
              </a:rPr>
              <a:pPr/>
              <a:t>1 June 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" y="143938"/>
            <a:ext cx="4419599" cy="3285065"/>
          </a:xfrm>
        </p:spPr>
        <p:txBody>
          <a:bodyPr/>
          <a:lstStyle>
            <a:lvl1pPr marL="0" indent="0" algn="ctr">
              <a:lnSpc>
                <a:spcPct val="90000"/>
              </a:lnSpc>
              <a:spcAft>
                <a:spcPts val="0"/>
              </a:spcAft>
              <a:buNone/>
              <a:defRPr sz="33200" spc="-1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18400863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64050" y="1930142"/>
            <a:ext cx="4429125" cy="105038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3000" b="1" cap="none" baseline="0">
                <a:solidFill>
                  <a:schemeClr val="bg1"/>
                </a:solidFill>
                <a:latin typeface="Vodafone Rg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>
                <a:solidFill>
                  <a:srgbClr val="FFFFFF"/>
                </a:solidFill>
              </a:rPr>
              <a:t>Insert Confidentiality Level in slide footer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A83A2B-3358-44F8-83A0-4598795D8FB5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8E5E15-47D5-4EB1-AD9F-8AB61C797329}" type="datetime3">
              <a:rPr lang="en-US" smtClean="0">
                <a:solidFill>
                  <a:srgbClr val="FFFFFF"/>
                </a:solidFill>
              </a:rPr>
              <a:pPr/>
              <a:t>1 June 2018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" y="143938"/>
            <a:ext cx="4419599" cy="3285065"/>
          </a:xfrm>
        </p:spPr>
        <p:txBody>
          <a:bodyPr/>
          <a:lstStyle>
            <a:lvl1pPr marL="0" indent="0" algn="ctr">
              <a:lnSpc>
                <a:spcPct val="90000"/>
              </a:lnSpc>
              <a:spcAft>
                <a:spcPts val="0"/>
              </a:spcAft>
              <a:buNone/>
              <a:defRPr sz="33200" spc="-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96846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61093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64051" y="1930142"/>
            <a:ext cx="4429126" cy="105038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3000" b="1" cap="none" baseline="0">
                <a:solidFill>
                  <a:schemeClr val="accent1"/>
                </a:solidFill>
                <a:latin typeface="Vodafone Rg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>
                <a:solidFill>
                  <a:srgbClr val="000000"/>
                </a:solidFill>
              </a:rPr>
              <a:t>Insert Confidentiality Level in slide footer 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2A83A2B-3358-44F8-83A0-4598795D8FB5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F8E5E15-47D5-4EB1-AD9F-8AB61C797329}" type="datetime3">
              <a:rPr lang="en-US" smtClean="0">
                <a:solidFill>
                  <a:srgbClr val="000000"/>
                </a:solidFill>
              </a:rPr>
              <a:pPr/>
              <a:t>1 June 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" y="143938"/>
            <a:ext cx="4419599" cy="3285065"/>
          </a:xfrm>
        </p:spPr>
        <p:txBody>
          <a:bodyPr/>
          <a:lstStyle>
            <a:lvl1pPr marL="0" indent="0" algn="ctr">
              <a:lnSpc>
                <a:spcPct val="90000"/>
              </a:lnSpc>
              <a:spcAft>
                <a:spcPts val="0"/>
              </a:spcAft>
              <a:buNone/>
              <a:defRPr sz="33200" spc="-1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130153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24 Tw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3"/>
            <a:ext cx="9144000" cy="51427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4703599" y="2221659"/>
            <a:ext cx="4029508" cy="641893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200" b="1" i="0">
                <a:solidFill>
                  <a:schemeClr val="accent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0826" y="4039360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Vodafone Rg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Confidentiality Level in slide footer 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6840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4996"/>
      </p:ext>
    </p:extLst>
  </p:cSld>
  <p:clrMapOvr>
    <a:masterClrMapping/>
  </p:clrMapOvr>
  <p:transition spd="slow">
    <p:wipe dir="r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x3 Video placehol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4"/>
          <p:cNvSpPr>
            <a:spLocks noGrp="1"/>
          </p:cNvSpPr>
          <p:nvPr>
            <p:ph type="media" sz="quarter" idx="10" hasCustomPrompt="1"/>
          </p:nvPr>
        </p:nvSpPr>
        <p:spPr>
          <a:xfrm>
            <a:off x="1608401" y="266703"/>
            <a:ext cx="5927199" cy="4445399"/>
          </a:xfrm>
          <a:solidFill>
            <a:schemeClr val="tx1"/>
          </a:solidFill>
        </p:spPr>
        <p:txBody>
          <a:bodyPr lIns="71991" tIns="71991"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Insert 4x3 video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>
                <a:solidFill>
                  <a:srgbClr val="FFFFFF"/>
                </a:solidFill>
              </a:rPr>
              <a:t>Insert Confidentiality Level in slide footer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A83A2B-3358-44F8-83A0-4598795D8FB5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D5AC188-290C-4949-8FC0-898609ABB1F0}" type="datetime3">
              <a:rPr lang="en-US" smtClean="0">
                <a:solidFill>
                  <a:srgbClr val="FFFFFF"/>
                </a:solidFill>
              </a:rPr>
              <a:pPr/>
              <a:t>1 June 2018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96846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06362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x9 Video placehol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4"/>
          <p:cNvSpPr>
            <a:spLocks noGrp="1"/>
          </p:cNvSpPr>
          <p:nvPr>
            <p:ph type="media" sz="quarter" idx="10" hasCustomPrompt="1"/>
          </p:nvPr>
        </p:nvSpPr>
        <p:spPr>
          <a:xfrm>
            <a:off x="822330" y="266402"/>
            <a:ext cx="7499351" cy="4218385"/>
          </a:xfrm>
          <a:solidFill>
            <a:schemeClr val="tx1"/>
          </a:solidFill>
        </p:spPr>
        <p:txBody>
          <a:bodyPr lIns="71991" tIns="71991"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Insert 16x9 video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>
                <a:solidFill>
                  <a:srgbClr val="FFFFFF"/>
                </a:solidFill>
              </a:rPr>
              <a:t>Insert Confidentiality Level in slide footer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A83A2B-3358-44F8-83A0-4598795D8FB5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AD9EA54-4CB4-474C-A174-137EC7F36B9E}" type="datetime3">
              <a:rPr lang="en-US" smtClean="0">
                <a:solidFill>
                  <a:srgbClr val="FFFFFF"/>
                </a:solidFill>
              </a:rPr>
              <a:pPr/>
              <a:t>1 June 2018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96846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05821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frame 16x9 Video placehol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4"/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 lIns="71991" tIns="71991"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Insert full frame 16x9 video</a:t>
            </a:r>
          </a:p>
        </p:txBody>
      </p:sp>
    </p:spTree>
    <p:extLst>
      <p:ext uri="{BB962C8B-B14F-4D97-AF65-F5344CB8AC3E}">
        <p14:creationId xmlns:p14="http://schemas.microsoft.com/office/powerpoint/2010/main" val="30948029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 Image 18 One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"/>
            <a:ext cx="9144000" cy="51427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3395" y="2286584"/>
            <a:ext cx="4210655" cy="461912"/>
          </a:xfrm>
        </p:spPr>
        <p:txBody>
          <a:bodyPr anchor="t" anchorCtr="0">
            <a:noAutofit/>
          </a:bodyPr>
          <a:lstStyle>
            <a:lvl1pPr algn="r">
              <a:lnSpc>
                <a:spcPct val="90000"/>
              </a:lnSpc>
              <a:defRPr sz="3000" b="1" i="0">
                <a:solidFill>
                  <a:schemeClr val="bg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26" y="4039360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rgbClr val="E60000"/>
                </a:solidFill>
                <a:latin typeface="Vodafone Rg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E60000"/>
                </a:solidFill>
              </a:defRPr>
            </a:lvl1pPr>
          </a:lstStyle>
          <a:p>
            <a:r>
              <a:rPr lang="en-GB"/>
              <a:t>Insert Confidentiality Level in slide footer </a:t>
            </a:r>
            <a:endParaRPr lang="en-GB" dirty="0"/>
          </a:p>
        </p:txBody>
      </p:sp>
      <p:pic>
        <p:nvPicPr>
          <p:cNvPr id="11" name="Picture 10" descr="New_VF_Icon_RGB_WHITE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175" y="4547241"/>
            <a:ext cx="396000" cy="396000"/>
          </a:xfrm>
          <a:prstGeom prst="rect">
            <a:avLst/>
          </a:prstGeom>
        </p:spPr>
      </p:pic>
    </p:spTree>
    <p:extLst/>
  </p:cSld>
  <p:clrMapOvr>
    <a:masterClrMapping/>
  </p:clrMapOvr>
  <p:transition spd="slow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 Image 18 One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8125" cy="514349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26" y="4039360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rgbClr val="E60000"/>
                </a:solidFill>
                <a:latin typeface="Vodafone Rg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E60000"/>
                </a:solidFill>
              </a:defRPr>
            </a:lvl1pPr>
          </a:lstStyle>
          <a:p>
            <a:r>
              <a:rPr lang="en-GB"/>
              <a:t>Insert Confidentiality Level in slide footer </a:t>
            </a:r>
            <a:endParaRPr lang="en-GB" dirty="0"/>
          </a:p>
        </p:txBody>
      </p:sp>
      <p:pic>
        <p:nvPicPr>
          <p:cNvPr id="11" name="Picture 10" descr="New_VF_Icon_RGB_WHITE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175" y="4547241"/>
            <a:ext cx="396000" cy="396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900233" y="2215309"/>
            <a:ext cx="2765429" cy="641893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200" b="1" i="0">
                <a:solidFill>
                  <a:schemeClr val="bg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</p:spTree>
    <p:extLst/>
  </p:cSld>
  <p:clrMapOvr>
    <a:masterClrMapping/>
  </p:clrMapOvr>
  <p:transition spd="slow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 Image 19 On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"/>
            <a:ext cx="9144000" cy="51427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41876" y="3136357"/>
            <a:ext cx="4051298" cy="461912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chemeClr val="bg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26" y="4039360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Vodafone Rg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E60000"/>
                </a:solidFill>
              </a:defRPr>
            </a:lvl1pPr>
          </a:lstStyle>
          <a:p>
            <a:r>
              <a:rPr lang="en-GB" dirty="0"/>
              <a:t>Insert Confidentiality Level in slide footer </a:t>
            </a:r>
          </a:p>
        </p:txBody>
      </p:sp>
      <p:pic>
        <p:nvPicPr>
          <p:cNvPr id="9" name="Picture 8" descr="New_VF_Icon_RGB_WHITE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175" y="4547241"/>
            <a:ext cx="396000" cy="396000"/>
          </a:xfrm>
          <a:prstGeom prst="rect">
            <a:avLst/>
          </a:prstGeom>
        </p:spPr>
      </p:pic>
    </p:spTree>
    <p:extLst/>
  </p:cSld>
  <p:clrMapOvr>
    <a:masterClrMapping/>
  </p:clrMapOvr>
  <p:transition spd="slow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 Image 19 Tw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"/>
            <a:ext cx="9144000" cy="51419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41875" y="3140929"/>
            <a:ext cx="4051300" cy="641893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200" b="1" i="0">
                <a:solidFill>
                  <a:schemeClr val="bg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26" y="4039360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Vodafone Rg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E60000"/>
                </a:solidFill>
              </a:defRPr>
            </a:lvl1pPr>
          </a:lstStyle>
          <a:p>
            <a:r>
              <a:rPr lang="en-GB" dirty="0"/>
              <a:t>Insert Confidentiality Level in slide footer </a:t>
            </a:r>
          </a:p>
        </p:txBody>
      </p:sp>
      <p:pic>
        <p:nvPicPr>
          <p:cNvPr id="11" name="Picture 10" descr="New_VF_Icon_RGB_WHITE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175" y="4547241"/>
            <a:ext cx="396000" cy="396000"/>
          </a:xfrm>
          <a:prstGeom prst="rect">
            <a:avLst/>
          </a:prstGeom>
        </p:spPr>
      </p:pic>
    </p:spTree>
    <p:extLst/>
  </p:cSld>
  <p:clrMapOvr>
    <a:masterClrMapping/>
  </p:clrMapOvr>
  <p:transition spd="slow"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 Image 18 Tw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"/>
            <a:ext cx="9144000" cy="5142736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1648699" y="3132992"/>
            <a:ext cx="3843088" cy="461912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chemeClr val="bg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250826" y="4039360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Vodafone Rg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53395" y="4712099"/>
            <a:ext cx="2087880" cy="2388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Confidentiality Level in slide footer </a:t>
            </a:r>
            <a:endParaRPr lang="en-GB" dirty="0"/>
          </a:p>
        </p:txBody>
      </p:sp>
      <p:pic>
        <p:nvPicPr>
          <p:cNvPr id="8" name="Picture 7" descr="New_VF_Icon_RGB_WHITE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175" y="4547241"/>
            <a:ext cx="396000" cy="396000"/>
          </a:xfrm>
          <a:prstGeom prst="rect">
            <a:avLst/>
          </a:prstGeom>
        </p:spPr>
      </p:pic>
    </p:spTree>
    <p:extLst/>
  </p:cSld>
  <p:clrMapOvr>
    <a:masterClrMapping/>
  </p:clrMapOvr>
  <p:transition spd="slow"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 Image 18 Tw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"/>
            <a:ext cx="9144000" cy="514273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614813" y="3156026"/>
            <a:ext cx="2765429" cy="641893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200" b="1" i="0">
                <a:solidFill>
                  <a:schemeClr val="bg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250826" y="4039360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rgbClr val="FFFFFF"/>
                </a:solidFill>
                <a:latin typeface="Vodafone Rg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53395" y="4712099"/>
            <a:ext cx="2087880" cy="2388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Confidentiality Level in slide footer </a:t>
            </a:r>
            <a:endParaRPr lang="en-GB" dirty="0"/>
          </a:p>
        </p:txBody>
      </p:sp>
      <p:pic>
        <p:nvPicPr>
          <p:cNvPr id="14" name="Picture 13" descr="New_VF_Icon_RGB_WHITE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175" y="4547241"/>
            <a:ext cx="396000" cy="396000"/>
          </a:xfrm>
          <a:prstGeom prst="rect">
            <a:avLst/>
          </a:prstGeom>
        </p:spPr>
      </p:pic>
    </p:spTree>
    <p:extLst/>
  </p:cSld>
  <p:clrMapOvr>
    <a:masterClrMapping/>
  </p:clrMapOvr>
  <p:transition spd="slow"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 Image 18 One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"/>
            <a:ext cx="9143999" cy="51427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3395" y="2286584"/>
            <a:ext cx="4210655" cy="461912"/>
          </a:xfrm>
        </p:spPr>
        <p:txBody>
          <a:bodyPr anchor="t" anchorCtr="0">
            <a:noAutofit/>
          </a:bodyPr>
          <a:lstStyle>
            <a:lvl1pPr algn="r">
              <a:lnSpc>
                <a:spcPct val="90000"/>
              </a:lnSpc>
              <a:defRPr sz="3000" b="1" i="0">
                <a:solidFill>
                  <a:srgbClr val="E60000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26" y="4039360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Vodafone Rg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Confidentiality Level in slide footer 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6840" y="4547241"/>
            <a:ext cx="396335" cy="396000"/>
          </a:xfrm>
          <a:prstGeom prst="rect">
            <a:avLst/>
          </a:prstGeom>
        </p:spPr>
      </p:pic>
    </p:spTree>
    <p:extLst/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d Ic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10178" y="1904688"/>
            <a:ext cx="1315110" cy="13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182277"/>
      </p:ext>
    </p:extLst>
  </p:cSld>
  <p:clrMapOvr>
    <a:masterClrMapping/>
  </p:clrMapOvr>
  <p:transition spd="slow"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 Image 18 Tw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"/>
            <a:ext cx="9143999" cy="51419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0233" y="2215309"/>
            <a:ext cx="2765429" cy="641893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200" b="1" i="0">
                <a:solidFill>
                  <a:srgbClr val="E60000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26" y="4039360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Vodafone Rg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Confidentiality Level in slide footer 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6840" y="4547241"/>
            <a:ext cx="396335" cy="396000"/>
          </a:xfrm>
          <a:prstGeom prst="rect">
            <a:avLst/>
          </a:prstGeom>
        </p:spPr>
      </p:pic>
    </p:spTree>
    <p:extLst/>
  </p:cSld>
  <p:clrMapOvr>
    <a:masterClrMapping/>
  </p:clrMapOvr>
  <p:transition spd="slow"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 Image 19 On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"/>
            <a:ext cx="9144000" cy="51427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41876" y="3136357"/>
            <a:ext cx="4051298" cy="461912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chemeClr val="bg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26" y="4039360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rgbClr val="E60000"/>
                </a:solidFill>
                <a:latin typeface="Vodafone Rg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E60000"/>
                </a:solidFill>
              </a:defRPr>
            </a:lvl1pPr>
          </a:lstStyle>
          <a:p>
            <a:r>
              <a:rPr lang="en-GB" dirty="0"/>
              <a:t>Insert Confidentiality Level in slide footer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6840" y="4547241"/>
            <a:ext cx="396335" cy="396000"/>
          </a:xfrm>
          <a:prstGeom prst="rect">
            <a:avLst/>
          </a:prstGeom>
        </p:spPr>
      </p:pic>
    </p:spTree>
    <p:extLst/>
  </p:cSld>
  <p:clrMapOvr>
    <a:masterClrMapping/>
  </p:clrMapOvr>
  <p:transition spd="slow"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 Image 19 Tw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5"/>
            <a:ext cx="9143999" cy="5141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41875" y="3131785"/>
            <a:ext cx="4051300" cy="641893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200" b="1" i="0">
                <a:solidFill>
                  <a:schemeClr val="bg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26" y="4039360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rgbClr val="E60000"/>
                </a:solidFill>
                <a:latin typeface="Vodafone Rg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GB"/>
              <a:t>Insert Confidentiality Level in slide footer 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6840" y="4547241"/>
            <a:ext cx="396335" cy="396000"/>
          </a:xfrm>
          <a:prstGeom prst="rect">
            <a:avLst/>
          </a:prstGeom>
        </p:spPr>
      </p:pic>
    </p:spTree>
    <p:extLst/>
  </p:cSld>
  <p:clrMapOvr>
    <a:masterClrMapping/>
  </p:clrMapOvr>
  <p:transition spd="slow"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 Image 19 On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"/>
            <a:ext cx="9144000" cy="51427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41876" y="3136357"/>
            <a:ext cx="4051298" cy="461912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chemeClr val="bg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26" y="4039360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Vodafone Rg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Confidentiality Level in slide footer 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6840" y="4547241"/>
            <a:ext cx="396335" cy="396000"/>
          </a:xfrm>
          <a:prstGeom prst="rect">
            <a:avLst/>
          </a:prstGeom>
        </p:spPr>
      </p:pic>
    </p:spTree>
    <p:extLst/>
  </p:cSld>
  <p:clrMapOvr>
    <a:masterClrMapping/>
  </p:clrMapOvr>
  <p:transition spd="slow"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 Image 19 On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" y="762"/>
            <a:ext cx="9144000" cy="514273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26" y="4039360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Vodafone Rg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Confidentiality Level in slide footer 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6840" y="4547241"/>
            <a:ext cx="396335" cy="396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841875" y="3131785"/>
            <a:ext cx="4051300" cy="641893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200" b="1" i="0">
                <a:solidFill>
                  <a:schemeClr val="bg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</p:spTree>
    <p:extLst/>
  </p:cSld>
  <p:clrMapOvr>
    <a:masterClrMapping/>
  </p:clrMapOvr>
  <p:transition spd="slow"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Image 24 One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"/>
            <a:ext cx="9144000" cy="514273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0826" y="4039360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Vodafone Rg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Confidentiality Level in slide footer </a:t>
            </a:r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53395" y="2286584"/>
            <a:ext cx="4210655" cy="461912"/>
          </a:xfrm>
        </p:spPr>
        <p:txBody>
          <a:bodyPr anchor="t" anchorCtr="0">
            <a:noAutofit/>
          </a:bodyPr>
          <a:lstStyle>
            <a:lvl1pPr algn="r">
              <a:lnSpc>
                <a:spcPct val="90000"/>
              </a:lnSpc>
              <a:defRPr sz="3000" b="1" i="0">
                <a:solidFill>
                  <a:srgbClr val="E60000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pic>
        <p:nvPicPr>
          <p:cNvPr id="8" name="Picture 7" descr="New_VF_Icon_RGB_WHITE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175" y="4547241"/>
            <a:ext cx="396000" cy="396000"/>
          </a:xfrm>
          <a:prstGeom prst="rect">
            <a:avLst/>
          </a:prstGeom>
        </p:spPr>
      </p:pic>
    </p:spTree>
    <p:extLst/>
  </p:cSld>
  <p:clrMapOvr>
    <a:masterClrMapping/>
  </p:clrMapOvr>
  <p:transition spd="slow"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Image 24 Tw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3"/>
            <a:ext cx="9143999" cy="5142737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0826" y="4039360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Vodafone Rg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Confidentiality Level in slide footer </a:t>
            </a:r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900233" y="2215309"/>
            <a:ext cx="2765429" cy="641893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200" b="1" i="0">
                <a:solidFill>
                  <a:srgbClr val="E60000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pic>
        <p:nvPicPr>
          <p:cNvPr id="8" name="Picture 7" descr="New_VF_Icon_RGB_WHITE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175" y="4547241"/>
            <a:ext cx="396000" cy="396000"/>
          </a:xfrm>
          <a:prstGeom prst="rect">
            <a:avLst/>
          </a:prstGeom>
        </p:spPr>
      </p:pic>
    </p:spTree>
    <p:extLst/>
  </p:cSld>
  <p:clrMapOvr>
    <a:masterClrMapping/>
  </p:clrMapOvr>
  <p:transition spd="slow"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 Image 19 On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"/>
            <a:ext cx="9143999" cy="51419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41876" y="3136357"/>
            <a:ext cx="4051298" cy="461912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rgbClr val="E60000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26" y="4039360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Vodafone Rg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Confidentiality Level in slide footer </a:t>
            </a:r>
            <a:endParaRPr lang="en-GB" dirty="0"/>
          </a:p>
        </p:txBody>
      </p:sp>
      <p:pic>
        <p:nvPicPr>
          <p:cNvPr id="8" name="Picture 7" descr="New_VF_Icon_RGB_WHITE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175" y="4547241"/>
            <a:ext cx="396000" cy="396000"/>
          </a:xfrm>
          <a:prstGeom prst="rect">
            <a:avLst/>
          </a:prstGeom>
        </p:spPr>
      </p:pic>
    </p:spTree>
    <p:extLst/>
  </p:cSld>
  <p:clrMapOvr>
    <a:masterClrMapping/>
  </p:clrMapOvr>
  <p:transition spd="slow"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 Image 19 Tw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5"/>
            <a:ext cx="9144000" cy="5141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41875" y="3131785"/>
            <a:ext cx="4051300" cy="641893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200" b="1" i="0">
                <a:solidFill>
                  <a:srgbClr val="E60000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26" y="4039360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Vodafone Rg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Confidentiality Level in slide footer </a:t>
            </a:r>
            <a:endParaRPr lang="en-GB" dirty="0"/>
          </a:p>
        </p:txBody>
      </p:sp>
      <p:pic>
        <p:nvPicPr>
          <p:cNvPr id="8" name="Picture 7" descr="New_VF_Icon_RGB_WHITE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175" y="4547241"/>
            <a:ext cx="396000" cy="396000"/>
          </a:xfrm>
          <a:prstGeom prst="rect">
            <a:avLst/>
          </a:prstGeom>
        </p:spPr>
      </p:pic>
    </p:spTree>
    <p:extLst/>
  </p:cSld>
  <p:clrMapOvr>
    <a:masterClrMapping/>
  </p:clrMapOvr>
  <p:transition spd="slow"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 Image 18 Tw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"/>
            <a:ext cx="9144000" cy="5141971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1648699" y="3132992"/>
            <a:ext cx="3843088" cy="461912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chemeClr val="bg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250826" y="4039360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Vodafone Rg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53395" y="4712099"/>
            <a:ext cx="2087880" cy="238889"/>
          </a:xfrm>
        </p:spPr>
        <p:txBody>
          <a:bodyPr/>
          <a:lstStyle>
            <a:lvl1pPr>
              <a:defRPr>
                <a:solidFill>
                  <a:srgbClr val="E60000"/>
                </a:solidFill>
              </a:defRPr>
            </a:lvl1pPr>
          </a:lstStyle>
          <a:p>
            <a:r>
              <a:rPr lang="en-GB" dirty="0"/>
              <a:t>Insert Confidentiality Level in slide footer 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6840" y="4547241"/>
            <a:ext cx="396335" cy="396000"/>
          </a:xfrm>
          <a:prstGeom prst="rect">
            <a:avLst/>
          </a:prstGeom>
        </p:spPr>
      </p:pic>
    </p:spTree>
    <p:extLst/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16 One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762"/>
            <a:ext cx="9138581" cy="51427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239" y="2286584"/>
            <a:ext cx="4124554" cy="461912"/>
          </a:xfrm>
        </p:spPr>
        <p:txBody>
          <a:bodyPr anchor="t" anchorCtr="0">
            <a:noAutofit/>
          </a:bodyPr>
          <a:lstStyle>
            <a:lvl1pPr algn="r">
              <a:lnSpc>
                <a:spcPct val="90000"/>
              </a:lnSpc>
              <a:defRPr sz="3000" b="1" i="0">
                <a:solidFill>
                  <a:schemeClr val="accent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26" y="4039360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rgbClr val="E60000"/>
                </a:solidFill>
                <a:latin typeface="Vodafone Rg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E60000"/>
                </a:solidFill>
              </a:defRPr>
            </a:lvl1pPr>
          </a:lstStyle>
          <a:p>
            <a:r>
              <a:rPr lang="en-GB"/>
              <a:t>Insert Confidentiality Level in slide footer 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6840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90778"/>
      </p:ext>
    </p:extLst>
  </p:cSld>
  <p:clrMapOvr>
    <a:masterClrMapping/>
  </p:clrMapOvr>
  <p:transition spd="slow">
    <p:wipe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 Image 18 Tw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"/>
            <a:ext cx="9144000" cy="514197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614813" y="3156026"/>
            <a:ext cx="2765429" cy="641893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200" b="1" i="0">
                <a:solidFill>
                  <a:schemeClr val="bg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250826" y="4039360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rgbClr val="FFFFFF"/>
                </a:solidFill>
                <a:latin typeface="Vodafone Rg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53395" y="4712099"/>
            <a:ext cx="2087880" cy="238889"/>
          </a:xfrm>
        </p:spPr>
        <p:txBody>
          <a:bodyPr/>
          <a:lstStyle>
            <a:lvl1pPr>
              <a:defRPr>
                <a:solidFill>
                  <a:srgbClr val="E60000"/>
                </a:solidFill>
              </a:defRPr>
            </a:lvl1pPr>
          </a:lstStyle>
          <a:p>
            <a:r>
              <a:rPr lang="en-GB" dirty="0"/>
              <a:t>Insert Confidentiality Level in slide footer 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6840" y="4547241"/>
            <a:ext cx="396335" cy="396000"/>
          </a:xfrm>
          <a:prstGeom prst="rect">
            <a:avLst/>
          </a:prstGeom>
        </p:spPr>
      </p:pic>
    </p:spTree>
    <p:extLst/>
  </p:cSld>
  <p:clrMapOvr>
    <a:masterClrMapping/>
  </p:clrMapOvr>
  <p:transition spd="slow"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 Image 24 One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"/>
            <a:ext cx="9143999" cy="514273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0826" y="4039360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Vodafone Rg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Confidentiality Level in slide footer </a:t>
            </a:r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53395" y="2286584"/>
            <a:ext cx="4210655" cy="461912"/>
          </a:xfrm>
        </p:spPr>
        <p:txBody>
          <a:bodyPr anchor="t" anchorCtr="0">
            <a:noAutofit/>
          </a:bodyPr>
          <a:lstStyle>
            <a:lvl1pPr algn="r">
              <a:lnSpc>
                <a:spcPct val="90000"/>
              </a:lnSpc>
              <a:defRPr sz="3000" b="1" i="0">
                <a:solidFill>
                  <a:schemeClr val="bg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6840" y="4547241"/>
            <a:ext cx="396335" cy="396000"/>
          </a:xfrm>
          <a:prstGeom prst="rect">
            <a:avLst/>
          </a:prstGeom>
        </p:spPr>
      </p:pic>
    </p:spTree>
    <p:extLst/>
  </p:cSld>
  <p:clrMapOvr>
    <a:masterClrMapping/>
  </p:clrMapOvr>
  <p:transition spd="slow"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 Image 24 Tw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3"/>
            <a:ext cx="9144000" cy="5142737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0826" y="4039360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Vodafone Rg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Confidentiality Level in slide footer </a:t>
            </a:r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900233" y="2215309"/>
            <a:ext cx="2765429" cy="641893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200" b="1" i="0">
                <a:solidFill>
                  <a:schemeClr val="bg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6840" y="4547241"/>
            <a:ext cx="396335" cy="396000"/>
          </a:xfrm>
          <a:prstGeom prst="rect">
            <a:avLst/>
          </a:prstGeom>
        </p:spPr>
      </p:pic>
    </p:spTree>
    <p:extLst/>
  </p:cSld>
  <p:clrMapOvr>
    <a:masterClrMapping/>
  </p:clrMapOvr>
  <p:transition spd="slow"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 Image 24 One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"/>
            <a:ext cx="9144000" cy="51419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4700122" y="2323430"/>
            <a:ext cx="4200770" cy="461912"/>
          </a:xfrm>
          <a:noFill/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chemeClr val="bg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0826" y="4039360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Vodafone Rg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Confidentiality Level in slide footer </a:t>
            </a:r>
            <a:endParaRPr lang="en-GB" dirty="0"/>
          </a:p>
        </p:txBody>
      </p:sp>
      <p:pic>
        <p:nvPicPr>
          <p:cNvPr id="7" name="Picture 6" descr="New_VF_Icon_RGB_WHITE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175" y="4547241"/>
            <a:ext cx="396000" cy="396000"/>
          </a:xfrm>
          <a:prstGeom prst="rect">
            <a:avLst/>
          </a:prstGeom>
        </p:spPr>
      </p:pic>
    </p:spTree>
    <p:extLst/>
  </p:cSld>
  <p:clrMapOvr>
    <a:masterClrMapping/>
  </p:clrMapOvr>
  <p:transition spd="slow">
    <p:wipe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 Image 24 Tw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"/>
            <a:ext cx="9143999" cy="51427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4703599" y="2221659"/>
            <a:ext cx="4029508" cy="641893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200" b="1" i="0">
                <a:solidFill>
                  <a:schemeClr val="bg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0826" y="4039360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Vodafone Rg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Confidentiality Level in slide footer </a:t>
            </a:r>
            <a:endParaRPr lang="en-GB" dirty="0"/>
          </a:p>
        </p:txBody>
      </p:sp>
      <p:pic>
        <p:nvPicPr>
          <p:cNvPr id="7" name="Picture 6" descr="New_VF_Icon_RGB_WHITE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175" y="4547241"/>
            <a:ext cx="396000" cy="396000"/>
          </a:xfrm>
          <a:prstGeom prst="rect">
            <a:avLst/>
          </a:prstGeom>
        </p:spPr>
      </p:pic>
    </p:spTree>
    <p:extLst/>
  </p:cSld>
  <p:clrMapOvr>
    <a:masterClrMapping/>
  </p:clrMapOvr>
  <p:transition spd="slow">
    <p:wipe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Red One Li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1946" y="2810635"/>
            <a:ext cx="4130679" cy="504862"/>
          </a:xfrm>
        </p:spPr>
        <p:txBody>
          <a:bodyPr anchor="ctr" anchorCtr="0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chemeClr val="bg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26" y="4039360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Vodafone Rg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Confidentiality Level in slide footer 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50551" y="848202"/>
            <a:ext cx="2703177" cy="3600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6840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35381"/>
      </p:ext>
    </p:extLst>
  </p:cSld>
  <p:clrMapOvr>
    <a:masterClrMapping/>
  </p:clrMapOvr>
  <p:transition spd="slow">
    <p:wipe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Red Two Li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2421" y="2830626"/>
            <a:ext cx="4130679" cy="695060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200" b="1" i="0" baseline="0">
                <a:solidFill>
                  <a:srgbClr val="FFFFFF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26" y="4039360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rgbClr val="FFFFFF"/>
                </a:solidFill>
                <a:latin typeface="Vodafone Rg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Insert Confidentiality Level in slide footer 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57732" y="857294"/>
            <a:ext cx="2678032" cy="3578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6840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64813"/>
      </p:ext>
    </p:extLst>
  </p:cSld>
  <p:clrMapOvr>
    <a:masterClrMapping/>
  </p:clrMapOvr>
  <p:transition spd="slow">
    <p:wipe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White One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1946" y="2810635"/>
            <a:ext cx="4130679" cy="504862"/>
          </a:xfrm>
        </p:spPr>
        <p:txBody>
          <a:bodyPr anchor="ctr" anchorCtr="0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chemeClr val="accent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26" y="4039360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  <a:latin typeface="Vodafone Rg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Insert Confidentiality Level in slide footer 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7462" y="861504"/>
            <a:ext cx="2693190" cy="358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192699"/>
      </p:ext>
    </p:extLst>
  </p:cSld>
  <p:clrMapOvr>
    <a:masterClrMapping/>
  </p:clrMapOvr>
  <p:transition spd="slow">
    <p:wipe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White Tw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2421" y="2830626"/>
            <a:ext cx="4130679" cy="695060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200" b="1" i="0" baseline="0">
                <a:solidFill>
                  <a:schemeClr val="accent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26" y="4039360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  <a:latin typeface="Vodafone Rg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Insert Confidentiality Level in slide footer 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52580" y="856209"/>
            <a:ext cx="2678845" cy="357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117137"/>
      </p:ext>
    </p:extLst>
  </p:cSld>
  <p:clrMapOvr>
    <a:masterClrMapping/>
  </p:clrMapOvr>
  <p:transition spd="slow">
    <p:wipe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0825" y="205978"/>
            <a:ext cx="6538913" cy="667479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7607F-D0CB-4AC6-9566-046428C59115}" type="datetime3">
              <a:rPr lang="en-US" smtClean="0"/>
              <a:t>1 June 2018</a:t>
            </a:fld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Confidentiality Level in slide footer 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83A2B-3358-44F8-83A0-4598795D8FB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250825" y="873457"/>
            <a:ext cx="8642350" cy="36032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0164913"/>
      </p:ext>
    </p:extLst>
  </p:cSld>
  <p:clrMapOvr>
    <a:masterClrMapping/>
  </p:clrMapOvr>
  <p:transition spd="slow">
    <p:wipe dir="r"/>
  </p:transition>
  <p:extLst mod="1">
    <p:ext uri="{DCECCB84-F9BA-43D5-87BE-67443E8EF086}">
      <p15:sldGuideLst xmlns:p15="http://schemas.microsoft.com/office/powerpoint/2012/main">
        <p15:guide id="1" pos="4277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16 Tw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762"/>
            <a:ext cx="9138581" cy="51427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0233" y="2215309"/>
            <a:ext cx="2765429" cy="641893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200" b="1" i="0">
                <a:solidFill>
                  <a:schemeClr val="accent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26" y="4039360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rgbClr val="E60000"/>
                </a:solidFill>
                <a:latin typeface="Vodafone Rg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E60000"/>
                </a:solidFill>
              </a:defRPr>
            </a:lvl1pPr>
          </a:lstStyle>
          <a:p>
            <a:r>
              <a:rPr lang="en-GB"/>
              <a:t>Insert Confidentiality Level in slide footer 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6840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600314"/>
      </p:ext>
    </p:extLst>
  </p:cSld>
  <p:clrMapOvr>
    <a:masterClrMapping/>
  </p:clrMapOvr>
  <p:transition spd="slow">
    <p:wipe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 algn="l"/>
            <a:r>
              <a:rPr lang="en-GB" dirty="0">
                <a:solidFill>
                  <a:schemeClr val="tx1"/>
                </a:solidFill>
              </a:rPr>
              <a:t>Insert Confidentiality Level in slide footer 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2A83A2B-3358-44F8-83A0-4598795D8FB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E406781-6558-4EBC-BD9F-FE5D24C6349C}" type="datetime3">
              <a:rPr lang="en-US" smtClean="0"/>
              <a:t>1 June 2018</a:t>
            </a:fld>
            <a:endParaRPr lang="en-GB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4679950" y="873125"/>
            <a:ext cx="4213225" cy="360362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7"/>
          </p:nvPr>
        </p:nvSpPr>
        <p:spPr>
          <a:xfrm>
            <a:off x="250825" y="873125"/>
            <a:ext cx="4213225" cy="360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0892715"/>
      </p:ext>
    </p:extLst>
  </p:cSld>
  <p:clrMapOvr>
    <a:masterClrMapping/>
  </p:clrMapOvr>
  <p:transition spd="slow">
    <p:wipe dir="r"/>
  </p:transition>
  <p:extLst mod="1">
    <p:ext uri="{DCECCB84-F9BA-43D5-87BE-67443E8EF086}">
      <p15:sldGuideLst xmlns:p15="http://schemas.microsoft.com/office/powerpoint/2012/main">
        <p15:guide id="1" pos="2812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 algn="l"/>
            <a:r>
              <a:rPr lang="en-GB" dirty="0">
                <a:solidFill>
                  <a:schemeClr val="tx1"/>
                </a:solidFill>
              </a:rPr>
              <a:t>Insert Confidentiality Level in slide footer 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2A83A2B-3358-44F8-83A0-4598795D8FB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E406781-6558-4EBC-BD9F-FE5D24C6349C}" type="datetime3">
              <a:rPr lang="en-US" smtClean="0"/>
              <a:t>1 June 2018</a:t>
            </a:fld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8"/>
          </p:nvPr>
        </p:nvSpPr>
        <p:spPr>
          <a:xfrm>
            <a:off x="4679950" y="876300"/>
            <a:ext cx="4213225" cy="3600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9"/>
          </p:nvPr>
        </p:nvSpPr>
        <p:spPr>
          <a:xfrm>
            <a:off x="250825" y="873125"/>
            <a:ext cx="4213225" cy="360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32880"/>
      </p:ext>
    </p:extLst>
  </p:cSld>
  <p:clrMapOvr>
    <a:masterClrMapping/>
  </p:clrMapOvr>
  <p:transition spd="slow">
    <p:wipe dir="r"/>
  </p:transition>
  <p:extLst mod="1">
    <p:ext uri="{DCECCB84-F9BA-43D5-87BE-67443E8EF086}">
      <p15:sldGuideLst xmlns:p15="http://schemas.microsoft.com/office/powerpoint/2012/main">
        <p15:guide id="1" pos="2812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94" y="2457450"/>
            <a:ext cx="3284017" cy="990600"/>
          </a:xfrm>
        </p:spPr>
        <p:txBody>
          <a:bodyPr anchor="ctr" anchorCtr="0">
            <a:noAutofit/>
          </a:bodyPr>
          <a:lstStyle>
            <a:lvl1pPr>
              <a:lnSpc>
                <a:spcPct val="80000"/>
              </a:lnSpc>
              <a:defRPr sz="2400">
                <a:latin typeface="Vodafone Rg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lvl="0" algn="l"/>
            <a:r>
              <a:rPr lang="en-GB" dirty="0">
                <a:solidFill>
                  <a:schemeClr val="tx1"/>
                </a:solidFill>
              </a:rPr>
              <a:t>Insert Confidentiality Level in slide footer 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2A83A2B-3358-44F8-83A0-4598795D8FB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FA8D524-68A2-4395-A4A6-55646E807998}" type="datetime3">
              <a:rPr lang="en-US" smtClean="0"/>
              <a:t>1 June 2018</a:t>
            </a:fld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460875" y="1572727"/>
            <a:ext cx="1558925" cy="2904023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247342" y="1572727"/>
            <a:ext cx="1558925" cy="2904023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5961" y="833075"/>
            <a:ext cx="2750855" cy="373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942152"/>
      </p:ext>
    </p:extLst>
  </p:cSld>
  <p:clrMapOvr>
    <a:masterClrMapping/>
  </p:clrMapOvr>
  <p:transition spd="slow">
    <p:wipe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 algn="l"/>
            <a:r>
              <a:rPr lang="en-GB" dirty="0">
                <a:solidFill>
                  <a:schemeClr val="tx1"/>
                </a:solidFill>
              </a:rPr>
              <a:t>Insert Confidentiality Level in slide footer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A83A2B-3358-44F8-83A0-4598795D8FB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98EC4B5-C5C0-4868-8B1B-C1C1A69B394D}" type="datetime3">
              <a:rPr lang="en-US" smtClean="0"/>
              <a:t>1 June 2018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8645107"/>
      </p:ext>
    </p:extLst>
  </p:cSld>
  <p:clrMapOvr>
    <a:masterClrMapping/>
  </p:clrMapOvr>
  <p:transition spd="slow">
    <p:wipe dir="r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 algn="l"/>
            <a:r>
              <a:rPr lang="en-GB" dirty="0">
                <a:solidFill>
                  <a:schemeClr val="tx1"/>
                </a:solidFill>
              </a:rPr>
              <a:t>Insert Confidentiality Level in slide footer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A83A2B-3358-44F8-83A0-4598795D8FB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0019831"/>
      </p:ext>
    </p:extLst>
  </p:cSld>
  <p:clrMapOvr>
    <a:masterClrMapping/>
  </p:clrMapOvr>
  <p:transition spd="slow">
    <p:wipe dir="r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Red Speechm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51349" y="2046817"/>
            <a:ext cx="2841625" cy="829733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2400" b="1" cap="none" baseline="0">
                <a:solidFill>
                  <a:schemeClr val="bg1"/>
                </a:solidFill>
                <a:latin typeface="Vodafone Rg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Confidentiality Level in slide footer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A83A2B-3358-44F8-83A0-4598795D8FB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8E5E15-47D5-4EB1-AD9F-8AB61C797329}" type="datetime3">
              <a:rPr lang="en-US" smtClean="0"/>
              <a:t>1 June 2018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43932"/>
            <a:ext cx="4419599" cy="3285065"/>
          </a:xfrm>
        </p:spPr>
        <p:txBody>
          <a:bodyPr/>
          <a:lstStyle>
            <a:lvl1pPr marL="0" indent="0" algn="ctr">
              <a:lnSpc>
                <a:spcPct val="90000"/>
              </a:lnSpc>
              <a:spcAft>
                <a:spcPts val="0"/>
              </a:spcAft>
              <a:buNone/>
              <a:defRPr sz="33200" spc="-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62205" y="819062"/>
            <a:ext cx="2258446" cy="30420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6840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736849"/>
      </p:ext>
    </p:extLst>
  </p:cSld>
  <p:clrMapOvr>
    <a:masterClrMapping/>
  </p:clrMapOvr>
  <p:transition spd="slow">
    <p:wipe dir="r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hite Speechma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51349" y="2046817"/>
            <a:ext cx="2841625" cy="829733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2400" b="1" cap="none" baseline="0">
                <a:solidFill>
                  <a:schemeClr val="accent1"/>
                </a:solidFill>
                <a:latin typeface="Vodafone Rg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Insert Confidentiality Level in slide footer 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2A83A2B-3358-44F8-83A0-4598795D8FB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F8E5E15-47D5-4EB1-AD9F-8AB61C797329}" type="datetime3">
              <a:rPr lang="en-US" smtClean="0"/>
              <a:pPr/>
              <a:t>1 June 2018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43932"/>
            <a:ext cx="4419599" cy="3285065"/>
          </a:xfrm>
        </p:spPr>
        <p:txBody>
          <a:bodyPr/>
          <a:lstStyle>
            <a:lvl1pPr marL="0" indent="0" algn="ctr">
              <a:lnSpc>
                <a:spcPct val="90000"/>
              </a:lnSpc>
              <a:spcAft>
                <a:spcPts val="0"/>
              </a:spcAft>
              <a:buNone/>
              <a:defRPr sz="33200" spc="-1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64805" y="819106"/>
            <a:ext cx="2258413" cy="30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43746"/>
      </p:ext>
    </p:extLst>
  </p:cSld>
  <p:clrMapOvr>
    <a:masterClrMapping/>
  </p:clrMapOvr>
  <p:transition spd="slow">
    <p:wipe dir="r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64049" y="1930142"/>
            <a:ext cx="4429125" cy="105038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3000" b="1" cap="none" baseline="0">
                <a:solidFill>
                  <a:schemeClr val="bg1"/>
                </a:solidFill>
                <a:latin typeface="Vodafone Rg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Confidentiality Level in slide footer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A83A2B-3358-44F8-83A0-4598795D8FB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8E5E15-47D5-4EB1-AD9F-8AB61C797329}" type="datetime3">
              <a:rPr lang="en-US" smtClean="0"/>
              <a:t>1 June 2018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43932"/>
            <a:ext cx="4419599" cy="3285065"/>
          </a:xfrm>
        </p:spPr>
        <p:txBody>
          <a:bodyPr/>
          <a:lstStyle>
            <a:lvl1pPr marL="0" indent="0" algn="ctr">
              <a:lnSpc>
                <a:spcPct val="90000"/>
              </a:lnSpc>
              <a:spcAft>
                <a:spcPts val="0"/>
              </a:spcAft>
              <a:buNone/>
              <a:defRPr sz="33200" spc="-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96840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49592"/>
      </p:ext>
    </p:extLst>
  </p:cSld>
  <p:clrMapOvr>
    <a:masterClrMapping/>
  </p:clrMapOvr>
  <p:transition spd="slow">
    <p:wipe dir="r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64049" y="1930142"/>
            <a:ext cx="4429126" cy="105038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3000" b="1" cap="none" baseline="0">
                <a:solidFill>
                  <a:schemeClr val="accent1"/>
                </a:solidFill>
                <a:latin typeface="Vodafone Rg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Insert Confidentiality Level in slide footer 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2A83A2B-3358-44F8-83A0-4598795D8FB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F8E5E15-47D5-4EB1-AD9F-8AB61C797329}" type="datetime3">
              <a:rPr lang="en-US" smtClean="0"/>
              <a:pPr/>
              <a:t>1 June 2018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43932"/>
            <a:ext cx="4419599" cy="3285065"/>
          </a:xfrm>
        </p:spPr>
        <p:txBody>
          <a:bodyPr/>
          <a:lstStyle>
            <a:lvl1pPr marL="0" indent="0" algn="ctr">
              <a:lnSpc>
                <a:spcPct val="90000"/>
              </a:lnSpc>
              <a:spcAft>
                <a:spcPts val="0"/>
              </a:spcAft>
              <a:buNone/>
              <a:defRPr sz="33200" spc="-1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169239108"/>
      </p:ext>
    </p:extLst>
  </p:cSld>
  <p:clrMapOvr>
    <a:masterClrMapping/>
  </p:clrMapOvr>
  <p:transition spd="slow">
    <p:wipe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x3 Video placehol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4"/>
          <p:cNvSpPr>
            <a:spLocks noGrp="1"/>
          </p:cNvSpPr>
          <p:nvPr>
            <p:ph type="media" sz="quarter" idx="10" hasCustomPrompt="1"/>
          </p:nvPr>
        </p:nvSpPr>
        <p:spPr>
          <a:xfrm>
            <a:off x="1608401" y="266700"/>
            <a:ext cx="5927199" cy="4445399"/>
          </a:xfrm>
          <a:solidFill>
            <a:schemeClr val="tx1"/>
          </a:solidFill>
        </p:spPr>
        <p:txBody>
          <a:bodyPr lIns="72000" tIns="72000"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Insert 4x3 video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Confidentiality Level in slide footer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A83A2B-3358-44F8-83A0-4598795D8FB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D5AC188-290C-4949-8FC0-898609ABB1F0}" type="datetime3">
              <a:rPr lang="en-US" smtClean="0"/>
              <a:t>1 June 2018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96840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475473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17 One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762"/>
            <a:ext cx="9138581" cy="51419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955" y="2286584"/>
            <a:ext cx="4124554" cy="461912"/>
          </a:xfrm>
        </p:spPr>
        <p:txBody>
          <a:bodyPr anchor="t" anchorCtr="0">
            <a:noAutofit/>
          </a:bodyPr>
          <a:lstStyle>
            <a:lvl1pPr algn="r">
              <a:lnSpc>
                <a:spcPct val="90000"/>
              </a:lnSpc>
              <a:defRPr sz="3000" b="1" i="0">
                <a:solidFill>
                  <a:schemeClr val="accent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26" y="4039360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rgbClr val="E60000"/>
                </a:solidFill>
                <a:latin typeface="Vodafone Rg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E60000"/>
                </a:solidFill>
              </a:defRPr>
            </a:lvl1pPr>
          </a:lstStyle>
          <a:p>
            <a:r>
              <a:rPr lang="en-GB"/>
              <a:t>Insert Confidentiality Level in slide footer 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6840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519785"/>
      </p:ext>
    </p:extLst>
  </p:cSld>
  <p:clrMapOvr>
    <a:masterClrMapping/>
  </p:clrMapOvr>
  <p:transition spd="slow">
    <p:wipe dir="r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4x3 Video placehol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4"/>
          <p:cNvSpPr>
            <a:spLocks noGrp="1"/>
          </p:cNvSpPr>
          <p:nvPr>
            <p:ph type="media" sz="quarter" idx="10" hasCustomPrompt="1"/>
          </p:nvPr>
        </p:nvSpPr>
        <p:spPr>
          <a:xfrm>
            <a:off x="1608401" y="266700"/>
            <a:ext cx="5927199" cy="4445399"/>
          </a:xfrm>
          <a:solidFill>
            <a:schemeClr val="tx1"/>
          </a:solidFill>
        </p:spPr>
        <p:txBody>
          <a:bodyPr lIns="72000" tIns="72000"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Insert 4x3 video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Insert Confidentiality Level in slide footer 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2A83A2B-3358-44F8-83A0-4598795D8FB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D5AC188-290C-4949-8FC0-898609ABB1F0}" type="datetime3">
              <a:rPr lang="en-US" smtClean="0"/>
              <a:pPr/>
              <a:t>1 June 2018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96840" y="4547241"/>
            <a:ext cx="396335" cy="396000"/>
          </a:xfrm>
          <a:prstGeom prst="rect">
            <a:avLst/>
          </a:prstGeom>
        </p:spPr>
      </p:pic>
    </p:spTree>
    <p:extLst/>
  </p:cSld>
  <p:clrMapOvr>
    <a:masterClrMapping/>
  </p:clrMapOvr>
  <p:transition spd="slow">
    <p:wipe dir="r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x9 Video placehol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4"/>
          <p:cNvSpPr>
            <a:spLocks noGrp="1"/>
          </p:cNvSpPr>
          <p:nvPr>
            <p:ph type="media" sz="quarter" idx="10" hasCustomPrompt="1"/>
          </p:nvPr>
        </p:nvSpPr>
        <p:spPr>
          <a:xfrm>
            <a:off x="822325" y="266399"/>
            <a:ext cx="7499351" cy="4218385"/>
          </a:xfrm>
          <a:solidFill>
            <a:schemeClr val="tx1"/>
          </a:solidFill>
        </p:spPr>
        <p:txBody>
          <a:bodyPr lIns="72000" tIns="72000"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Insert 16x9 video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Confidentiality Level in slide footer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A83A2B-3358-44F8-83A0-4598795D8FB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AD9EA54-4CB4-474C-A174-137EC7F36B9E}" type="datetime3">
              <a:rPr lang="en-US" smtClean="0"/>
              <a:t>1 June 2018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96840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40778"/>
      </p:ext>
    </p:extLst>
  </p:cSld>
  <p:clrMapOvr>
    <a:masterClrMapping/>
  </p:clrMapOvr>
  <p:transition spd="slow">
    <p:wipe dir="r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16x9 Video placehol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4"/>
          <p:cNvSpPr>
            <a:spLocks noGrp="1"/>
          </p:cNvSpPr>
          <p:nvPr>
            <p:ph type="media" sz="quarter" idx="10" hasCustomPrompt="1"/>
          </p:nvPr>
        </p:nvSpPr>
        <p:spPr>
          <a:xfrm>
            <a:off x="822325" y="266399"/>
            <a:ext cx="7499351" cy="4218385"/>
          </a:xfrm>
          <a:solidFill>
            <a:schemeClr val="tx1"/>
          </a:solidFill>
        </p:spPr>
        <p:txBody>
          <a:bodyPr lIns="72000" tIns="72000"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Insert 16x9 video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Insert Confidentiality Level in slide footer 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2A83A2B-3358-44F8-83A0-4598795D8FB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AD9EA54-4CB4-474C-A174-137EC7F36B9E}" type="datetime3">
              <a:rPr lang="en-US" smtClean="0"/>
              <a:pPr/>
              <a:t>1 June 2018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96840" y="4547241"/>
            <a:ext cx="396335" cy="396000"/>
          </a:xfrm>
          <a:prstGeom prst="rect">
            <a:avLst/>
          </a:prstGeom>
        </p:spPr>
      </p:pic>
    </p:spTree>
    <p:extLst/>
  </p:cSld>
  <p:clrMapOvr>
    <a:masterClrMapping/>
  </p:clrMapOvr>
  <p:transition spd="slow">
    <p:wipe dir="r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frame 16x9 Video placehol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4"/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 lIns="72000" tIns="72000"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Insert full frame 16x9 video</a:t>
            </a:r>
          </a:p>
        </p:txBody>
      </p:sp>
    </p:spTree>
    <p:extLst>
      <p:ext uri="{BB962C8B-B14F-4D97-AF65-F5344CB8AC3E}">
        <p14:creationId xmlns:p14="http://schemas.microsoft.com/office/powerpoint/2010/main" val="1216117590"/>
      </p:ext>
    </p:extLst>
  </p:cSld>
  <p:clrMapOvr>
    <a:masterClrMapping/>
  </p:clrMapOvr>
  <p:transition spd="slow">
    <p:wipe dir="r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Ic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10178" y="1904688"/>
            <a:ext cx="1315110" cy="13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5138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d Ic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10178" y="1904688"/>
            <a:ext cx="1315110" cy="13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8763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1 On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1354" y="762"/>
            <a:ext cx="9141290" cy="5141976"/>
            <a:chOff x="1354" y="762"/>
            <a:chExt cx="9141290" cy="5141976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54" y="762"/>
              <a:ext cx="9141290" cy="514197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254007" y="851877"/>
              <a:ext cx="2684831" cy="3573176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96846" y="4547241"/>
            <a:ext cx="396335" cy="3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46605" y="3136357"/>
            <a:ext cx="4346575" cy="461912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chemeClr val="bg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32" y="4039361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Vodafone Rg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Insert Confidentiality Level in slide footer </a:t>
            </a:r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3220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1 Two Li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1361" y="765"/>
            <a:ext cx="9141289" cy="5141975"/>
            <a:chOff x="1355" y="763"/>
            <a:chExt cx="9141289" cy="5141975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55" y="763"/>
              <a:ext cx="9141289" cy="514197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266518" y="882456"/>
              <a:ext cx="2662695" cy="353779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79925" y="3250663"/>
            <a:ext cx="4413250" cy="641893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200" b="1" i="0">
                <a:solidFill>
                  <a:schemeClr val="bg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32" y="4039361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Vodafone Rg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Insert Confidentiality Level in slide footer 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96846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621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2 One Li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1361" y="765"/>
            <a:ext cx="9141289" cy="5141975"/>
            <a:chOff x="1355" y="763"/>
            <a:chExt cx="9141289" cy="5141975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355" y="763"/>
              <a:ext cx="9141289" cy="514197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3258752" y="854869"/>
              <a:ext cx="2666250" cy="35484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46605" y="3136357"/>
            <a:ext cx="4346575" cy="461912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chemeClr val="bg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32" y="4039361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Vodafone Rg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Insert Confidentiality Level in slide footer 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496846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534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2 Two Li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1361" y="765"/>
            <a:ext cx="9141289" cy="5141975"/>
            <a:chOff x="1355" y="762"/>
            <a:chExt cx="9141289" cy="5141975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55" y="762"/>
              <a:ext cx="9141289" cy="514197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274768" y="878682"/>
              <a:ext cx="2659140" cy="353779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79925" y="3250663"/>
            <a:ext cx="4343400" cy="641893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200" b="1" i="0">
                <a:solidFill>
                  <a:schemeClr val="bg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32" y="4039361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Vodafone Rg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Insert Confidentiality Level in slide footer 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96846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519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17 Tw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762"/>
            <a:ext cx="9138581" cy="51427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0233" y="2215309"/>
            <a:ext cx="2765429" cy="641893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200" b="1" i="0">
                <a:solidFill>
                  <a:schemeClr val="accent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26" y="4039360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rgbClr val="E60000"/>
                </a:solidFill>
                <a:latin typeface="Vodafone Rg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E60000"/>
                </a:solidFill>
              </a:defRPr>
            </a:lvl1pPr>
          </a:lstStyle>
          <a:p>
            <a:r>
              <a:rPr lang="en-GB"/>
              <a:t>Insert Confidentiality Level in slide footer 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6840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861161"/>
      </p:ext>
    </p:extLst>
  </p:cSld>
  <p:clrMapOvr>
    <a:masterClrMapping/>
  </p:clrMapOvr>
  <p:transition spd="slow">
    <p:wipe dir="r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3 One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2037" y="764"/>
            <a:ext cx="9141287" cy="5141973"/>
            <a:chOff x="2034" y="764"/>
            <a:chExt cx="9141287" cy="5141973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034" y="764"/>
              <a:ext cx="9141287" cy="514197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258022" y="862012"/>
              <a:ext cx="2673360" cy="356976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8701" y="2840893"/>
            <a:ext cx="3843088" cy="461912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chemeClr val="accent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32" y="4039361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Vodafone Rg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Insert Confidentiality Level in slide footer 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96846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7023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3 Tw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1362" y="764"/>
            <a:ext cx="9141287" cy="5141973"/>
            <a:chOff x="1356" y="764"/>
            <a:chExt cx="9141287" cy="5141973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56" y="764"/>
              <a:ext cx="9141287" cy="514197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253162" y="878529"/>
              <a:ext cx="2666250" cy="356265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4816" y="2811464"/>
            <a:ext cx="2765429" cy="641893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200" b="1" i="0">
                <a:solidFill>
                  <a:schemeClr val="accent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32" y="4039361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rgbClr val="FFFFFF"/>
                </a:solidFill>
                <a:latin typeface="Vodafone Rg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Insert Confidentiality Level in slide footer 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96846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6140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4 On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680" y="765"/>
            <a:ext cx="9141289" cy="5141975"/>
            <a:chOff x="678" y="763"/>
            <a:chExt cx="9141289" cy="5141975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78" y="763"/>
              <a:ext cx="9141289" cy="514197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710181" y="854869"/>
              <a:ext cx="2207655" cy="35484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46600" y="3136357"/>
            <a:ext cx="4284074" cy="461912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chemeClr val="accent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32" y="4039361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Vodafone Rg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Insert Confidentiality Level in slide footer 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96846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357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4 Tw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1361" y="765"/>
            <a:ext cx="9141289" cy="5141975"/>
            <a:chOff x="1355" y="762"/>
            <a:chExt cx="9141289" cy="5141975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55" y="762"/>
              <a:ext cx="9141289" cy="514197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717472" y="862013"/>
              <a:ext cx="2204100" cy="353779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79925" y="3250663"/>
            <a:ext cx="4343400" cy="641893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200" b="1" i="0">
                <a:solidFill>
                  <a:schemeClr val="accent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32" y="4039361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Vodafone Rg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Insert Confidentiality Level in slide footer 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96846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5408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5 On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1361" y="765"/>
            <a:ext cx="9141289" cy="5141975"/>
            <a:chOff x="1356" y="763"/>
            <a:chExt cx="9141289" cy="5141975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56" y="763"/>
              <a:ext cx="9141289" cy="514197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258691" y="862012"/>
              <a:ext cx="2666250" cy="35484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46600" y="3136357"/>
            <a:ext cx="4284074" cy="461912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chemeClr val="accent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32" y="4039361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Vodafone Rg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Insert Confidentiality Level in slide footer 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96846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0790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5 Tw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680" y="765"/>
            <a:ext cx="9141289" cy="5141975"/>
            <a:chOff x="678" y="762"/>
            <a:chExt cx="9141289" cy="5141975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78" y="762"/>
              <a:ext cx="9141289" cy="514197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260480" y="866774"/>
              <a:ext cx="2659140" cy="353779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79925" y="3250663"/>
            <a:ext cx="4343400" cy="641893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200" b="1" i="0">
                <a:solidFill>
                  <a:schemeClr val="accent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32" y="4039361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Vodafone Rg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Insert Confidentiality Level in slide footer 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96846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5825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6 One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1361" y="765"/>
            <a:ext cx="9141289" cy="5141975"/>
            <a:chOff x="1355" y="763"/>
            <a:chExt cx="9141289" cy="5141975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55" y="763"/>
              <a:ext cx="9141289" cy="514197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233575" y="871537"/>
              <a:ext cx="2691135" cy="356976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4552" y="2323432"/>
            <a:ext cx="4498623" cy="461912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chemeClr val="accent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32" y="4039361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rgbClr val="E60000"/>
                </a:solidFill>
                <a:latin typeface="Vodafone Rg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E60000"/>
                </a:solidFill>
              </a:defRPr>
            </a:lvl1pPr>
          </a:lstStyle>
          <a:p>
            <a:r>
              <a:rPr lang="en-GB"/>
              <a:t>Insert Confidentiality Level in slide footer </a:t>
            </a:r>
            <a:endParaRPr lang="en-GB" dirty="0"/>
          </a:p>
        </p:txBody>
      </p:sp>
      <p:pic>
        <p:nvPicPr>
          <p:cNvPr id="7" name="Picture 6" descr="New_VF_Icon_RGB_WHITE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175" y="4547241"/>
            <a:ext cx="396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019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6 Tw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1362" y="764"/>
            <a:ext cx="9141287" cy="5141973"/>
            <a:chOff x="1356" y="763"/>
            <a:chExt cx="9141287" cy="5141973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56" y="763"/>
              <a:ext cx="9141287" cy="514197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241289" y="871538"/>
              <a:ext cx="2680470" cy="356265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67667" y="2221665"/>
            <a:ext cx="4029508" cy="641893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200" b="1" i="0">
                <a:solidFill>
                  <a:schemeClr val="accent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32" y="4039361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rgbClr val="E60000"/>
                </a:solidFill>
                <a:latin typeface="Vodafone Rg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E60000"/>
                </a:solidFill>
              </a:defRPr>
            </a:lvl1pPr>
          </a:lstStyle>
          <a:p>
            <a:r>
              <a:rPr lang="en-GB"/>
              <a:t>Insert Confidentiality Level in slide footer </a:t>
            </a:r>
            <a:endParaRPr lang="en-GB" dirty="0"/>
          </a:p>
        </p:txBody>
      </p:sp>
      <p:pic>
        <p:nvPicPr>
          <p:cNvPr id="7" name="Picture 6" descr="New_VF_Icon_RGB_WHITE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175" y="4547241"/>
            <a:ext cx="396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298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7 On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1361" y="765"/>
            <a:ext cx="9141289" cy="5141975"/>
            <a:chOff x="1355" y="763"/>
            <a:chExt cx="9141289" cy="5141975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55" y="763"/>
              <a:ext cx="9141289" cy="514197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250243" y="859632"/>
              <a:ext cx="2691135" cy="356976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6453" y="2326210"/>
            <a:ext cx="4284074" cy="461912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chemeClr val="accent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32" y="4039361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Vodafone Rg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Insert Confidentiality Level in slide footer 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96846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9261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7 Tw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1694" y="765"/>
            <a:ext cx="9141289" cy="5141975"/>
            <a:chOff x="1694" y="762"/>
            <a:chExt cx="9141289" cy="5141975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694" y="762"/>
              <a:ext cx="9141289" cy="514197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258899" y="869156"/>
              <a:ext cx="2684025" cy="356265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70400" y="2216261"/>
            <a:ext cx="4343400" cy="641893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200" b="1" i="0">
                <a:solidFill>
                  <a:schemeClr val="accent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32" y="4039361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Vodafone Rg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Insert Confidentiality Level in slide footer 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96846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571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18 One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762"/>
            <a:ext cx="9138581" cy="51419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3395" y="2286584"/>
            <a:ext cx="4210655" cy="461912"/>
          </a:xfrm>
        </p:spPr>
        <p:txBody>
          <a:bodyPr anchor="t" anchorCtr="0">
            <a:noAutofit/>
          </a:bodyPr>
          <a:lstStyle>
            <a:lvl1pPr algn="r">
              <a:lnSpc>
                <a:spcPct val="90000"/>
              </a:lnSpc>
              <a:defRPr sz="3000" b="1" i="0">
                <a:solidFill>
                  <a:schemeClr val="accent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26" y="4039360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rgbClr val="E60000"/>
                </a:solidFill>
                <a:latin typeface="Vodafone Rg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E60000"/>
                </a:solidFill>
              </a:defRPr>
            </a:lvl1pPr>
          </a:lstStyle>
          <a:p>
            <a:r>
              <a:rPr lang="en-GB"/>
              <a:t>Insert Confidentiality Level in slide footer 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6840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221068"/>
      </p:ext>
    </p:extLst>
  </p:cSld>
  <p:clrMapOvr>
    <a:masterClrMapping/>
  </p:clrMapOvr>
  <p:transition spd="slow">
    <p:wipe dir="r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 Image 7 Tw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techstory.in/wp-content/uploads/2015/03/IoT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27" y="-10478"/>
            <a:ext cx="9162628" cy="515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58899" y="869156"/>
            <a:ext cx="2684025" cy="35626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70400" y="2216261"/>
            <a:ext cx="4343400" cy="641893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200" b="1" i="0">
                <a:solidFill>
                  <a:schemeClr val="accent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32" y="4039361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Vodafone Rg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Insert Confidentiality Level in slide footer 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96846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6037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8 One Li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1355" y="762"/>
            <a:ext cx="9141291" cy="5141976"/>
            <a:chOff x="1354" y="762"/>
            <a:chExt cx="9141291" cy="5141976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54" y="762"/>
              <a:ext cx="9141291" cy="514197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296526" y="854676"/>
              <a:ext cx="2627145" cy="35484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46605" y="3136357"/>
            <a:ext cx="4346575" cy="461912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chemeClr val="bg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32" y="4039361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Vodafone Rg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Insert Confidentiality Level in slide footer 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96846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0591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8 Two Li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1361" y="765"/>
            <a:ext cx="9141289" cy="5141975"/>
            <a:chOff x="1355" y="763"/>
            <a:chExt cx="9141289" cy="5141975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55" y="763"/>
              <a:ext cx="9141289" cy="514197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298433" y="864394"/>
              <a:ext cx="2620035" cy="353779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14850" y="3241138"/>
            <a:ext cx="4413250" cy="641893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200" b="1" i="0">
                <a:solidFill>
                  <a:schemeClr val="bg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32" y="4039361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Vodafone Rg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Insert Confidentiality Level in slide footer 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96846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3187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9 On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1355" y="762"/>
            <a:ext cx="9141291" cy="5141976"/>
            <a:chOff x="1355" y="762"/>
            <a:chExt cx="9141291" cy="5141976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55" y="762"/>
              <a:ext cx="9141291" cy="514197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249227" y="862012"/>
              <a:ext cx="2666250" cy="35484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46605" y="3136357"/>
            <a:ext cx="4346575" cy="461912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chemeClr val="bg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32" y="4039361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Vodafone Rg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Insert Confidentiality Level in slide footer 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96846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892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9 Two Li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2036" y="765"/>
            <a:ext cx="9141289" cy="5141975"/>
            <a:chOff x="2033" y="763"/>
            <a:chExt cx="9141289" cy="5141975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033" y="763"/>
              <a:ext cx="9141289" cy="514197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256789" y="866775"/>
              <a:ext cx="2655585" cy="353779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79925" y="3250663"/>
            <a:ext cx="4413250" cy="641893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200" b="1" i="0">
                <a:solidFill>
                  <a:schemeClr val="bg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32" y="4039361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Vodafone Rg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Insert Confidentiality Level in slide footer 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96846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4480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10 On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1361" y="765"/>
            <a:ext cx="9141289" cy="5141975"/>
            <a:chOff x="1355" y="763"/>
            <a:chExt cx="9141289" cy="5141975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55" y="763"/>
              <a:ext cx="9141289" cy="514197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256565" y="864395"/>
              <a:ext cx="2662695" cy="35484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20" y="3136357"/>
            <a:ext cx="4238955" cy="461912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chemeClr val="accent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32" y="4039361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  <a:latin typeface="Vodafone Rg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>
                <a:solidFill>
                  <a:srgbClr val="E60000"/>
                </a:solidFill>
              </a:rPr>
              <a:t>Insert Confidentiality Level in slide footer </a:t>
            </a:r>
            <a:endParaRPr lang="en-GB" dirty="0">
              <a:solidFill>
                <a:srgbClr val="E6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96846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5410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10 Tw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1361" y="765"/>
            <a:ext cx="9141289" cy="5141975"/>
            <a:chOff x="1355" y="762"/>
            <a:chExt cx="9141289" cy="5141975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55" y="762"/>
              <a:ext cx="9141289" cy="514197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263269" y="869156"/>
              <a:ext cx="2652030" cy="353779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7545" y="3250663"/>
            <a:ext cx="4305630" cy="641893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200" b="1" i="0">
                <a:solidFill>
                  <a:schemeClr val="accent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32" y="4039361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  <a:latin typeface="Vodafone Rg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>
                <a:solidFill>
                  <a:srgbClr val="E60000"/>
                </a:solidFill>
              </a:rPr>
              <a:t>Insert Confidentiality Level in slide footer </a:t>
            </a:r>
            <a:endParaRPr lang="en-GB" dirty="0">
              <a:solidFill>
                <a:srgbClr val="E6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96846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1064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 Image 10 Tw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61" y="765"/>
            <a:ext cx="9141289" cy="5141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7545" y="3250663"/>
            <a:ext cx="4305630" cy="641893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200" b="1" i="0">
                <a:solidFill>
                  <a:schemeClr val="accent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32" y="4039361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  <a:latin typeface="Vodafone Rg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>
                <a:solidFill>
                  <a:srgbClr val="E60000"/>
                </a:solidFill>
              </a:rPr>
              <a:t>Insert Confidentiality Level in slide footer </a:t>
            </a:r>
            <a:endParaRPr lang="en-GB" dirty="0">
              <a:solidFill>
                <a:srgbClr val="E6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6846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4315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11 On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2036" y="765"/>
            <a:ext cx="9141289" cy="5141975"/>
            <a:chOff x="2033" y="763"/>
            <a:chExt cx="9141289" cy="5141975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033" y="763"/>
              <a:ext cx="9141289" cy="514197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455227" y="864394"/>
              <a:ext cx="2470725" cy="35484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46600" y="3136357"/>
            <a:ext cx="4284074" cy="461912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chemeClr val="accent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32" y="4039361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Vodafone Rg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Insert Confidentiality Level in slide footer 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96846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60566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11 Tw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1361" y="765"/>
            <a:ext cx="9141289" cy="5141975"/>
            <a:chOff x="1355" y="762"/>
            <a:chExt cx="9141289" cy="5141975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55" y="762"/>
              <a:ext cx="9141289" cy="514197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459967" y="869156"/>
              <a:ext cx="2460060" cy="353779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79925" y="3250663"/>
            <a:ext cx="4343400" cy="641893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200" b="1" i="0">
                <a:solidFill>
                  <a:schemeClr val="accent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32" y="4039361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rgbClr val="FFFFFF"/>
                </a:solidFill>
                <a:latin typeface="Vodafone Rg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Insert Confidentiality Level in slide footer 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96846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497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18 Tw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762"/>
            <a:ext cx="9138581" cy="51419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0233" y="2215309"/>
            <a:ext cx="2765429" cy="641893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200" b="1" i="0">
                <a:solidFill>
                  <a:schemeClr val="accent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26" y="4039360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rgbClr val="E60000"/>
                </a:solidFill>
                <a:latin typeface="Vodafone Rg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E60000"/>
                </a:solidFill>
              </a:defRPr>
            </a:lvl1pPr>
          </a:lstStyle>
          <a:p>
            <a:r>
              <a:rPr lang="en-GB"/>
              <a:t>Insert Confidentiality Level in slide footer 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6840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266744"/>
      </p:ext>
    </p:extLst>
  </p:cSld>
  <p:clrMapOvr>
    <a:masterClrMapping/>
  </p:clrMapOvr>
  <p:transition spd="slow">
    <p:wipe dir="r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12 One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1361" y="765"/>
            <a:ext cx="9141289" cy="5141975"/>
            <a:chOff x="1355" y="762"/>
            <a:chExt cx="9141289" cy="5141975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55" y="762"/>
              <a:ext cx="9141289" cy="514197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627850" y="857250"/>
              <a:ext cx="2282310" cy="356976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3588" y="2323432"/>
            <a:ext cx="4200770" cy="461912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chemeClr val="accent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32" y="4039361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rgbClr val="E60000"/>
                </a:solidFill>
                <a:latin typeface="Vodafone Rg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E60000"/>
                </a:solidFill>
              </a:defRPr>
            </a:lvl1pPr>
          </a:lstStyle>
          <a:p>
            <a:r>
              <a:rPr lang="en-GB"/>
              <a:t>Insert Confidentiality Level in slide footer 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96846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8142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12 Tw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1362" y="764"/>
            <a:ext cx="9141287" cy="5141973"/>
            <a:chOff x="1356" y="763"/>
            <a:chExt cx="9141287" cy="5141973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56" y="763"/>
              <a:ext cx="9141287" cy="514197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637034" y="864394"/>
              <a:ext cx="2271645" cy="356265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67667" y="2221665"/>
            <a:ext cx="4029508" cy="641893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200" b="1" i="0">
                <a:solidFill>
                  <a:schemeClr val="accent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32" y="4039361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rgbClr val="E60000"/>
                </a:solidFill>
                <a:latin typeface="Vodafone Rg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E60000"/>
                </a:solidFill>
              </a:defRPr>
            </a:lvl1pPr>
          </a:lstStyle>
          <a:p>
            <a:r>
              <a:rPr lang="en-GB"/>
              <a:t>Insert Confidentiality Level in slide footer 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96846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3182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13 One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680" y="765"/>
            <a:ext cx="9141289" cy="5141975"/>
            <a:chOff x="678" y="763"/>
            <a:chExt cx="9141289" cy="5141975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78" y="763"/>
              <a:ext cx="9141289" cy="514197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245216" y="847724"/>
              <a:ext cx="2691135" cy="356976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98650" y="2286586"/>
            <a:ext cx="3735464" cy="461912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rgbClr val="FFFFFF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32" y="4039361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rgbClr val="FFFFFF"/>
                </a:solidFill>
                <a:latin typeface="Vodafone Rg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Insert Confidentiality Level in slide footer 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96846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1725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13 Tw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680" y="765"/>
            <a:ext cx="9141289" cy="5141975"/>
            <a:chOff x="677" y="763"/>
            <a:chExt cx="9141289" cy="5141975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77" y="763"/>
              <a:ext cx="9141289" cy="514197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231689" y="850107"/>
              <a:ext cx="2684025" cy="355910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0954" y="2215315"/>
            <a:ext cx="2932085" cy="641893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200" b="1" i="0">
                <a:solidFill>
                  <a:srgbClr val="FFFFFF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32" y="4039361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rgbClr val="FFFFFF"/>
                </a:solidFill>
                <a:latin typeface="Vodafone Rg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Insert Confidentiality Level in slide footer 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96846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1098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14 One Li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1355" y="762"/>
            <a:ext cx="9141291" cy="5141976"/>
            <a:chOff x="1354" y="762"/>
            <a:chExt cx="9141291" cy="5141976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54" y="762"/>
              <a:ext cx="9141291" cy="514197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241858" y="869156"/>
              <a:ext cx="2669805" cy="35484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46606" y="3136357"/>
            <a:ext cx="4346575" cy="461912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chemeClr val="bg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32" y="4039361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Vodafone Rg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Insert Confidentiality Level in slide footer 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96846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822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14 Two Li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1361" y="765"/>
            <a:ext cx="9141289" cy="5141975"/>
            <a:chOff x="1355" y="763"/>
            <a:chExt cx="9141289" cy="5141975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55" y="763"/>
              <a:ext cx="9141289" cy="514197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249572" y="873919"/>
              <a:ext cx="2659140" cy="353779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71975" y="3253838"/>
            <a:ext cx="4413250" cy="641893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200" b="1" i="0">
                <a:solidFill>
                  <a:schemeClr val="bg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32" y="4039361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Vodafone Rg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Insert Confidentiality Level in slide footer 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96846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334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15 On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1694" y="765"/>
            <a:ext cx="9141289" cy="5141975"/>
            <a:chOff x="1694" y="763"/>
            <a:chExt cx="9141289" cy="5141975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694" y="763"/>
              <a:ext cx="9141289" cy="514197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248737" y="859632"/>
              <a:ext cx="2666250" cy="35484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46600" y="3136357"/>
            <a:ext cx="4284074" cy="461912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chemeClr val="accent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32" y="4039361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  <a:latin typeface="Vodafone Rg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>
                <a:solidFill>
                  <a:srgbClr val="E60000"/>
                </a:solidFill>
              </a:rPr>
              <a:t>Insert Confidentiality Level in slide footer </a:t>
            </a:r>
            <a:endParaRPr lang="en-GB" dirty="0">
              <a:solidFill>
                <a:srgbClr val="E6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96846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17250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15 Tw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2036" y="765"/>
            <a:ext cx="9141289" cy="5141975"/>
            <a:chOff x="2033" y="762"/>
            <a:chExt cx="9141289" cy="5141975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033" y="762"/>
              <a:ext cx="9141289" cy="514197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257393" y="866776"/>
              <a:ext cx="2659140" cy="353779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79925" y="3250663"/>
            <a:ext cx="4343400" cy="641893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200" b="1" i="0">
                <a:solidFill>
                  <a:schemeClr val="accent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32" y="4039361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  <a:latin typeface="Vodafone Rg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>
                <a:solidFill>
                  <a:srgbClr val="E60000"/>
                </a:solidFill>
              </a:rPr>
              <a:t>Insert Confidentiality Level in slide footer </a:t>
            </a:r>
            <a:endParaRPr lang="en-GB" dirty="0">
              <a:solidFill>
                <a:srgbClr val="E6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96846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2719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20 One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1355" y="765"/>
            <a:ext cx="9141288" cy="5141975"/>
            <a:chOff x="1355" y="762"/>
            <a:chExt cx="9141288" cy="5141975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55" y="762"/>
              <a:ext cx="9141288" cy="514197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235955" y="861748"/>
              <a:ext cx="2691135" cy="356976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4700122" y="2323432"/>
            <a:ext cx="4200770" cy="461912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chemeClr val="accent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0832" y="4039361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Vodafone Rg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Insert Confidentiality Level in slide footer 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96846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85710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20 Tw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1358" y="764"/>
            <a:ext cx="9141285" cy="5141973"/>
            <a:chOff x="1357" y="763"/>
            <a:chExt cx="9141285" cy="5141973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57" y="763"/>
              <a:ext cx="9141285" cy="514197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239510" y="866472"/>
              <a:ext cx="2684025" cy="356265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4703601" y="2221665"/>
            <a:ext cx="4029508" cy="641893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200" b="1" i="0">
                <a:solidFill>
                  <a:schemeClr val="accent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0832" y="4039361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Vodafone Rg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Insert Confidentiality Level in slide footer 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96846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27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19 On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762"/>
            <a:ext cx="9138582" cy="51427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41876" y="3136357"/>
            <a:ext cx="4051298" cy="461912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chemeClr val="bg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26" y="4039360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Vodafone Rg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Confidentiality Level in slide footer </a:t>
            </a:r>
            <a:endParaRPr lang="en-GB" dirty="0"/>
          </a:p>
        </p:txBody>
      </p:sp>
      <p:pic>
        <p:nvPicPr>
          <p:cNvPr id="13" name="Picture 12" descr="New_VF_Icon_RGB_WHITE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175" y="4547241"/>
            <a:ext cx="396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55212"/>
      </p:ext>
    </p:extLst>
  </p:cSld>
  <p:clrMapOvr>
    <a:masterClrMapping/>
  </p:clrMapOvr>
  <p:transition spd="slow">
    <p:wipe dir="r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21 One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1355" y="762"/>
            <a:ext cx="9141288" cy="5141974"/>
            <a:chOff x="1355" y="762"/>
            <a:chExt cx="9141288" cy="5141974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55" y="762"/>
              <a:ext cx="9141288" cy="514197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235161" y="877094"/>
              <a:ext cx="2691135" cy="343833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5004928" y="2323432"/>
            <a:ext cx="4137721" cy="461912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chemeClr val="accent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0832" y="4039361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Vodafone Rg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Insert Confidentiality Level in slide footer 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9" name="Picture 8" descr="New_VF_Icon_RGB_WHITE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175" y="4547241"/>
            <a:ext cx="396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29485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21 Tw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1358" y="763"/>
            <a:ext cx="9141285" cy="5141972"/>
            <a:chOff x="1357" y="763"/>
            <a:chExt cx="9141285" cy="5141972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57" y="763"/>
              <a:ext cx="9141285" cy="514197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237128" y="879475"/>
              <a:ext cx="2684025" cy="342768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5004000" y="2221665"/>
            <a:ext cx="4029508" cy="641893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200" b="1" i="0">
                <a:solidFill>
                  <a:schemeClr val="accent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0832" y="4039361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Vodafone Rg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Insert Confidentiality Level in slide footer 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9" name="Picture 8" descr="New_VF_Icon_RGB_WHITE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175" y="4547241"/>
            <a:ext cx="396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187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22 One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 userDrawn="1"/>
        </p:nvGrpSpPr>
        <p:grpSpPr>
          <a:xfrm>
            <a:off x="0" y="765"/>
            <a:ext cx="9141288" cy="5141975"/>
            <a:chOff x="0" y="762"/>
            <a:chExt cx="9141288" cy="5141975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762"/>
              <a:ext cx="9141288" cy="514197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235955" y="861751"/>
              <a:ext cx="2691135" cy="356976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3401" y="2286586"/>
            <a:ext cx="4229705" cy="461912"/>
          </a:xfrm>
        </p:spPr>
        <p:txBody>
          <a:bodyPr anchor="t" anchorCtr="0">
            <a:noAutofit/>
          </a:bodyPr>
          <a:lstStyle>
            <a:lvl1pPr algn="r">
              <a:lnSpc>
                <a:spcPct val="90000"/>
              </a:lnSpc>
              <a:defRPr sz="3000" b="1" i="0">
                <a:solidFill>
                  <a:schemeClr val="accent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0832" y="4039361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rgbClr val="E60000"/>
                </a:solidFill>
                <a:latin typeface="Vodafone Rg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E60000"/>
                </a:solidFill>
              </a:defRPr>
            </a:lvl1pPr>
          </a:lstStyle>
          <a:p>
            <a:r>
              <a:rPr lang="en-GB"/>
              <a:t>Insert Confidentiality Level in slide footer </a:t>
            </a:r>
            <a:endParaRPr lang="en-GB" dirty="0"/>
          </a:p>
        </p:txBody>
      </p:sp>
      <p:pic>
        <p:nvPicPr>
          <p:cNvPr id="11" name="Picture 10" descr="New_VF_Icon_RGB_WHITE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175" y="4547241"/>
            <a:ext cx="396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4319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22 Tw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1355" y="765"/>
            <a:ext cx="9141288" cy="5141975"/>
            <a:chOff x="1355" y="762"/>
            <a:chExt cx="9141288" cy="5141975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55" y="762"/>
              <a:ext cx="9141288" cy="514197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242515" y="858898"/>
              <a:ext cx="2684025" cy="356265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900239" y="2215315"/>
            <a:ext cx="2765429" cy="641893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200" b="1" i="0">
                <a:solidFill>
                  <a:schemeClr val="accent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0832" y="4039361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rgbClr val="E60000"/>
                </a:solidFill>
                <a:latin typeface="Vodafone Rg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E60000"/>
                </a:solidFill>
              </a:defRPr>
            </a:lvl1pPr>
          </a:lstStyle>
          <a:p>
            <a:r>
              <a:rPr lang="en-GB"/>
              <a:t>Insert Confidentiality Level in slide footer </a:t>
            </a:r>
            <a:endParaRPr lang="en-GB" dirty="0"/>
          </a:p>
        </p:txBody>
      </p:sp>
      <p:pic>
        <p:nvPicPr>
          <p:cNvPr id="11" name="Picture 10" descr="New_VF_Icon_RGB_WHITE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175" y="4547241"/>
            <a:ext cx="396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02620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23 One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1355" y="762"/>
            <a:ext cx="9141288" cy="5141974"/>
            <a:chOff x="1355" y="762"/>
            <a:chExt cx="9141288" cy="5141974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55" y="762"/>
              <a:ext cx="9141288" cy="514197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235955" y="861748"/>
              <a:ext cx="2691135" cy="356976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4852522" y="2323432"/>
            <a:ext cx="4200770" cy="461912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chemeClr val="bg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0832" y="4039361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Vodafone Rg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Insert Confidentiality Level in slide footer 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96846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0566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23 Tw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1358" y="763"/>
            <a:ext cx="9141285" cy="5141972"/>
            <a:chOff x="1357" y="763"/>
            <a:chExt cx="9141285" cy="5141972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57" y="763"/>
              <a:ext cx="9141285" cy="514197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239510" y="866472"/>
              <a:ext cx="2684025" cy="356265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4865526" y="2221665"/>
            <a:ext cx="4029508" cy="641893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200" b="1" i="0">
                <a:solidFill>
                  <a:schemeClr val="bg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50832" y="4039361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Vodafone Rg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Insert Confidentiality Level in slide footer 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96846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8197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16 One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1361" y="765"/>
            <a:ext cx="9141289" cy="5141975"/>
            <a:chOff x="1355" y="763"/>
            <a:chExt cx="9141289" cy="5141975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55" y="763"/>
              <a:ext cx="9141289" cy="514197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253257" y="850105"/>
              <a:ext cx="2691135" cy="356265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239" y="2286586"/>
            <a:ext cx="4124554" cy="461912"/>
          </a:xfrm>
        </p:spPr>
        <p:txBody>
          <a:bodyPr anchor="t" anchorCtr="0">
            <a:noAutofit/>
          </a:bodyPr>
          <a:lstStyle>
            <a:lvl1pPr algn="r">
              <a:lnSpc>
                <a:spcPct val="90000"/>
              </a:lnSpc>
              <a:defRPr sz="3000" b="1" i="0">
                <a:solidFill>
                  <a:schemeClr val="accent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32" y="4039361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rgbClr val="E60000"/>
                </a:solidFill>
                <a:latin typeface="Vodafone Rg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E60000"/>
                </a:solidFill>
              </a:defRPr>
            </a:lvl1pPr>
          </a:lstStyle>
          <a:p>
            <a:r>
              <a:rPr lang="en-GB"/>
              <a:t>Insert Confidentiality Level in slide footer 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96846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9833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16 Tw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1361" y="765"/>
            <a:ext cx="9141289" cy="5141975"/>
            <a:chOff x="1355" y="763"/>
            <a:chExt cx="9141289" cy="5141975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55" y="763"/>
              <a:ext cx="9141289" cy="514197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239510" y="854871"/>
              <a:ext cx="2684025" cy="355200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0239" y="2215315"/>
            <a:ext cx="2765429" cy="641893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200" b="1" i="0">
                <a:solidFill>
                  <a:schemeClr val="accent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32" y="4039361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rgbClr val="E60000"/>
                </a:solidFill>
                <a:latin typeface="Vodafone Rg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E60000"/>
                </a:solidFill>
              </a:defRPr>
            </a:lvl1pPr>
          </a:lstStyle>
          <a:p>
            <a:r>
              <a:rPr lang="en-GB"/>
              <a:t>Insert Confidentiality Level in slide footer 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96846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07837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17 One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1361" y="765"/>
            <a:ext cx="9141289" cy="5141975"/>
            <a:chOff x="1355" y="762"/>
            <a:chExt cx="9141289" cy="5141975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55" y="762"/>
              <a:ext cx="9141289" cy="514197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262493" y="847724"/>
              <a:ext cx="2669805" cy="357331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955" y="2286586"/>
            <a:ext cx="4124554" cy="461912"/>
          </a:xfrm>
        </p:spPr>
        <p:txBody>
          <a:bodyPr anchor="t" anchorCtr="0">
            <a:noAutofit/>
          </a:bodyPr>
          <a:lstStyle>
            <a:lvl1pPr algn="r">
              <a:lnSpc>
                <a:spcPct val="90000"/>
              </a:lnSpc>
              <a:defRPr sz="3000" b="1" i="0">
                <a:solidFill>
                  <a:schemeClr val="accent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32" y="4039361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rgbClr val="E60000"/>
                </a:solidFill>
                <a:latin typeface="Vodafone Rg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E60000"/>
                </a:solidFill>
              </a:defRPr>
            </a:lvl1pPr>
          </a:lstStyle>
          <a:p>
            <a:r>
              <a:rPr lang="en-GB"/>
              <a:t>Insert Confidentiality Level in slide footer 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96846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6611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17 Tw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1361" y="765"/>
            <a:ext cx="9141289" cy="5141975"/>
            <a:chOff x="1355" y="762"/>
            <a:chExt cx="9141289" cy="5141975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55" y="762"/>
              <a:ext cx="9141289" cy="514197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256715" y="854869"/>
              <a:ext cx="2659140" cy="355910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0239" y="2215315"/>
            <a:ext cx="2765429" cy="641893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200" b="1" i="0">
                <a:solidFill>
                  <a:schemeClr val="accent1"/>
                </a:solidFill>
                <a:latin typeface="Vodafone Rg"/>
                <a:cs typeface="Vodafone Rg"/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32" y="4039361"/>
            <a:ext cx="2090449" cy="6828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400">
                <a:solidFill>
                  <a:srgbClr val="E60000"/>
                </a:solidFill>
                <a:latin typeface="Vodafone Rg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E60000"/>
                </a:solidFill>
              </a:defRPr>
            </a:lvl1pPr>
          </a:lstStyle>
          <a:p>
            <a:r>
              <a:rPr lang="en-GB"/>
              <a:t>Insert Confidentiality Level in slide footer 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96846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11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26" Type="http://schemas.openxmlformats.org/officeDocument/2006/relationships/slideLayout" Target="../slideLayouts/slideLayout79.xml"/><Relationship Id="rId39" Type="http://schemas.openxmlformats.org/officeDocument/2006/relationships/slideLayout" Target="../slideLayouts/slideLayout92.xml"/><Relationship Id="rId21" Type="http://schemas.openxmlformats.org/officeDocument/2006/relationships/slideLayout" Target="../slideLayouts/slideLayout74.xml"/><Relationship Id="rId34" Type="http://schemas.openxmlformats.org/officeDocument/2006/relationships/slideLayout" Target="../slideLayouts/slideLayout87.xml"/><Relationship Id="rId42" Type="http://schemas.openxmlformats.org/officeDocument/2006/relationships/slideLayout" Target="../slideLayouts/slideLayout95.xml"/><Relationship Id="rId47" Type="http://schemas.openxmlformats.org/officeDocument/2006/relationships/slideLayout" Target="../slideLayouts/slideLayout100.xml"/><Relationship Id="rId50" Type="http://schemas.openxmlformats.org/officeDocument/2006/relationships/slideLayout" Target="../slideLayouts/slideLayout103.xml"/><Relationship Id="rId55" Type="http://schemas.openxmlformats.org/officeDocument/2006/relationships/slideLayout" Target="../slideLayouts/slideLayout108.xml"/><Relationship Id="rId63" Type="http://schemas.openxmlformats.org/officeDocument/2006/relationships/slideLayout" Target="../slideLayouts/slideLayout116.xml"/><Relationship Id="rId68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60.xml"/><Relationship Id="rId71" Type="http://schemas.openxmlformats.org/officeDocument/2006/relationships/image" Target="../media/image1.emf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9" Type="http://schemas.openxmlformats.org/officeDocument/2006/relationships/slideLayout" Target="../slideLayouts/slideLayout82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24" Type="http://schemas.openxmlformats.org/officeDocument/2006/relationships/slideLayout" Target="../slideLayouts/slideLayout77.xml"/><Relationship Id="rId32" Type="http://schemas.openxmlformats.org/officeDocument/2006/relationships/slideLayout" Target="../slideLayouts/slideLayout85.xml"/><Relationship Id="rId37" Type="http://schemas.openxmlformats.org/officeDocument/2006/relationships/slideLayout" Target="../slideLayouts/slideLayout90.xml"/><Relationship Id="rId40" Type="http://schemas.openxmlformats.org/officeDocument/2006/relationships/slideLayout" Target="../slideLayouts/slideLayout93.xml"/><Relationship Id="rId45" Type="http://schemas.openxmlformats.org/officeDocument/2006/relationships/slideLayout" Target="../slideLayouts/slideLayout98.xml"/><Relationship Id="rId53" Type="http://schemas.openxmlformats.org/officeDocument/2006/relationships/slideLayout" Target="../slideLayouts/slideLayout106.xml"/><Relationship Id="rId58" Type="http://schemas.openxmlformats.org/officeDocument/2006/relationships/slideLayout" Target="../slideLayouts/slideLayout111.xml"/><Relationship Id="rId66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76.xml"/><Relationship Id="rId28" Type="http://schemas.openxmlformats.org/officeDocument/2006/relationships/slideLayout" Target="../slideLayouts/slideLayout81.xml"/><Relationship Id="rId36" Type="http://schemas.openxmlformats.org/officeDocument/2006/relationships/slideLayout" Target="../slideLayouts/slideLayout89.xml"/><Relationship Id="rId49" Type="http://schemas.openxmlformats.org/officeDocument/2006/relationships/slideLayout" Target="../slideLayouts/slideLayout102.xml"/><Relationship Id="rId57" Type="http://schemas.openxmlformats.org/officeDocument/2006/relationships/slideLayout" Target="../slideLayouts/slideLayout110.xml"/><Relationship Id="rId61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31" Type="http://schemas.openxmlformats.org/officeDocument/2006/relationships/slideLayout" Target="../slideLayouts/slideLayout84.xml"/><Relationship Id="rId44" Type="http://schemas.openxmlformats.org/officeDocument/2006/relationships/slideLayout" Target="../slideLayouts/slideLayout97.xml"/><Relationship Id="rId52" Type="http://schemas.openxmlformats.org/officeDocument/2006/relationships/slideLayout" Target="../slideLayouts/slideLayout105.xml"/><Relationship Id="rId60" Type="http://schemas.openxmlformats.org/officeDocument/2006/relationships/slideLayout" Target="../slideLayouts/slideLayout113.xml"/><Relationship Id="rId65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Relationship Id="rId27" Type="http://schemas.openxmlformats.org/officeDocument/2006/relationships/slideLayout" Target="../slideLayouts/slideLayout80.xml"/><Relationship Id="rId30" Type="http://schemas.openxmlformats.org/officeDocument/2006/relationships/slideLayout" Target="../slideLayouts/slideLayout83.xml"/><Relationship Id="rId35" Type="http://schemas.openxmlformats.org/officeDocument/2006/relationships/slideLayout" Target="../slideLayouts/slideLayout88.xml"/><Relationship Id="rId43" Type="http://schemas.openxmlformats.org/officeDocument/2006/relationships/slideLayout" Target="../slideLayouts/slideLayout96.xml"/><Relationship Id="rId48" Type="http://schemas.openxmlformats.org/officeDocument/2006/relationships/slideLayout" Target="../slideLayouts/slideLayout101.xml"/><Relationship Id="rId56" Type="http://schemas.openxmlformats.org/officeDocument/2006/relationships/slideLayout" Target="../slideLayouts/slideLayout109.xml"/><Relationship Id="rId64" Type="http://schemas.openxmlformats.org/officeDocument/2006/relationships/slideLayout" Target="../slideLayouts/slideLayout117.xml"/><Relationship Id="rId69" Type="http://schemas.openxmlformats.org/officeDocument/2006/relationships/slideLayout" Target="../slideLayouts/slideLayout122.xml"/><Relationship Id="rId8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5" Type="http://schemas.openxmlformats.org/officeDocument/2006/relationships/slideLayout" Target="../slideLayouts/slideLayout78.xml"/><Relationship Id="rId33" Type="http://schemas.openxmlformats.org/officeDocument/2006/relationships/slideLayout" Target="../slideLayouts/slideLayout86.xml"/><Relationship Id="rId38" Type="http://schemas.openxmlformats.org/officeDocument/2006/relationships/slideLayout" Target="../slideLayouts/slideLayout91.xml"/><Relationship Id="rId46" Type="http://schemas.openxmlformats.org/officeDocument/2006/relationships/slideLayout" Target="../slideLayouts/slideLayout99.xml"/><Relationship Id="rId59" Type="http://schemas.openxmlformats.org/officeDocument/2006/relationships/slideLayout" Target="../slideLayouts/slideLayout112.xml"/><Relationship Id="rId67" Type="http://schemas.openxmlformats.org/officeDocument/2006/relationships/slideLayout" Target="../slideLayouts/slideLayout120.xml"/><Relationship Id="rId2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94.xml"/><Relationship Id="rId54" Type="http://schemas.openxmlformats.org/officeDocument/2006/relationships/slideLayout" Target="../slideLayouts/slideLayout107.xml"/><Relationship Id="rId62" Type="http://schemas.openxmlformats.org/officeDocument/2006/relationships/slideLayout" Target="../slideLayouts/slideLayout115.xml"/><Relationship Id="rId7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0825" y="205978"/>
            <a:ext cx="8635526" cy="66747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25" y="873457"/>
            <a:ext cx="5886450" cy="36032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365295" y="4713136"/>
            <a:ext cx="413410" cy="23888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72A83A2B-3358-44F8-83A0-4598795D8FB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53395" y="4712099"/>
            <a:ext cx="2087880" cy="23888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lang="en-IE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/>
              <a:t>Insert Confidentiality Level in slide footer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6137275" y="4712099"/>
            <a:ext cx="2133600" cy="23888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en-GB" sz="800" smtClean="0"/>
            </a:lvl1pPr>
          </a:lstStyle>
          <a:p>
            <a:fld id="{AD47607F-D0CB-4AC6-9566-046428C59115}" type="datetime3">
              <a:rPr lang="en-US" smtClean="0"/>
              <a:pPr/>
              <a:t>1 June 2018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5"/>
          <a:stretch>
            <a:fillRect/>
          </a:stretch>
        </p:blipFill>
        <p:spPr>
          <a:xfrm>
            <a:off x="8496840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687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66" r:id="rId11"/>
    <p:sldLayoutId id="2147483767" r:id="rId12"/>
    <p:sldLayoutId id="2147483770" r:id="rId13"/>
    <p:sldLayoutId id="2147483810" r:id="rId14"/>
    <p:sldLayoutId id="2147483774" r:id="rId15"/>
    <p:sldLayoutId id="2147483775" r:id="rId16"/>
    <p:sldLayoutId id="2147483778" r:id="rId17"/>
    <p:sldLayoutId id="2147483779" r:id="rId18"/>
    <p:sldLayoutId id="2147483780" r:id="rId19"/>
    <p:sldLayoutId id="2147483781" r:id="rId20"/>
    <p:sldLayoutId id="2147483782" r:id="rId21"/>
    <p:sldLayoutId id="2147483783" r:id="rId22"/>
    <p:sldLayoutId id="2147483784" r:id="rId23"/>
    <p:sldLayoutId id="2147483811" r:id="rId24"/>
    <p:sldLayoutId id="2147483786" r:id="rId25"/>
    <p:sldLayoutId id="2147483787" r:id="rId26"/>
    <p:sldLayoutId id="2147483788" r:id="rId27"/>
    <p:sldLayoutId id="2147483789" r:id="rId28"/>
    <p:sldLayoutId id="2147483796" r:id="rId29"/>
    <p:sldLayoutId id="2147483797" r:id="rId30"/>
    <p:sldLayoutId id="2147483804" r:id="rId31"/>
    <p:sldLayoutId id="2147483805" r:id="rId32"/>
    <p:sldLayoutId id="2147483802" r:id="rId33"/>
    <p:sldLayoutId id="2147483803" r:id="rId34"/>
    <p:sldLayoutId id="2147483725" r:id="rId35"/>
    <p:sldLayoutId id="2147483726" r:id="rId36"/>
    <p:sldLayoutId id="2147483700" r:id="rId37"/>
    <p:sldLayoutId id="2147483724" r:id="rId38"/>
    <p:sldLayoutId id="2147483650" r:id="rId39"/>
    <p:sldLayoutId id="2147483706" r:id="rId40"/>
    <p:sldLayoutId id="2147483709" r:id="rId41"/>
    <p:sldLayoutId id="2147483659" r:id="rId42"/>
    <p:sldLayoutId id="2147483654" r:id="rId43"/>
    <p:sldLayoutId id="2147483660" r:id="rId44"/>
    <p:sldLayoutId id="2147483675" r:id="rId45"/>
    <p:sldLayoutId id="2147483727" r:id="rId46"/>
    <p:sldLayoutId id="2147483712" r:id="rId47"/>
    <p:sldLayoutId id="2147483713" r:id="rId48"/>
    <p:sldLayoutId id="2147483666" r:id="rId49"/>
    <p:sldLayoutId id="2147483807" r:id="rId50"/>
    <p:sldLayoutId id="2147483667" r:id="rId51"/>
    <p:sldLayoutId id="2147483808" r:id="rId52"/>
    <p:sldLayoutId id="2147483708" r:id="rId53"/>
  </p:sldLayoutIdLst>
  <p:transition spd="slow">
    <p:wipe dir="r"/>
  </p:transition>
  <p:hf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Vodafone Rg" pitchFamily="34" charset="0"/>
          <a:ea typeface="+mj-ea"/>
          <a:cs typeface="+mj-cs"/>
        </a:defRPr>
      </a:lvl1pPr>
    </p:titleStyle>
    <p:bodyStyle>
      <a:lvl1pPr marL="138113" indent="-138113" algn="l" defTabSz="9144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Vodafone Rg" pitchFamily="34" charset="0"/>
          <a:ea typeface="+mn-ea"/>
          <a:cs typeface="+mn-cs"/>
        </a:defRPr>
      </a:lvl1pPr>
      <a:lvl2pPr marL="347663" indent="-147638" algn="l" defTabSz="914400" rtl="0" eaLnBrk="1" latinLnBrk="0" hangingPunct="1">
        <a:spcBef>
          <a:spcPts val="0"/>
        </a:spcBef>
        <a:spcAft>
          <a:spcPts val="300"/>
        </a:spcAft>
        <a:buClr>
          <a:schemeClr val="accent1"/>
        </a:buClr>
        <a:buFont typeface="Calibri" pitchFamily="34" charset="0"/>
        <a:buChar char="–"/>
        <a:defRPr sz="1400" kern="1200">
          <a:solidFill>
            <a:schemeClr val="tx1"/>
          </a:solidFill>
          <a:latin typeface="Vodafone Rg" pitchFamily="34" charset="0"/>
          <a:ea typeface="+mn-ea"/>
          <a:cs typeface="+mn-cs"/>
        </a:defRPr>
      </a:lvl2pPr>
      <a:lvl3pPr marL="385763" indent="146050" algn="l" defTabSz="914400" rtl="0" eaLnBrk="1" latinLnBrk="0" hangingPunct="1">
        <a:spcBef>
          <a:spcPts val="0"/>
        </a:spcBef>
        <a:spcAft>
          <a:spcPts val="300"/>
        </a:spcAft>
        <a:buClr>
          <a:schemeClr val="accent1"/>
        </a:buClr>
        <a:buFont typeface="Calibri" pitchFamily="34" charset="0"/>
        <a:buChar char="–"/>
        <a:defRPr sz="1400" kern="1200">
          <a:solidFill>
            <a:schemeClr val="tx1"/>
          </a:solidFill>
          <a:latin typeface="Vodafone Rg" pitchFamily="34" charset="0"/>
          <a:ea typeface="+mn-ea"/>
          <a:cs typeface="+mn-cs"/>
        </a:defRPr>
      </a:lvl3pPr>
      <a:lvl4pPr marL="717550" indent="-150813" algn="l" defTabSz="914400" rtl="0" eaLnBrk="1" latinLnBrk="0" hangingPunct="1">
        <a:spcBef>
          <a:spcPct val="20000"/>
        </a:spcBef>
        <a:buClr>
          <a:schemeClr val="accent1"/>
        </a:buClr>
        <a:buFont typeface="Calibri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61925" algn="l" defTabSz="914400" rtl="0" eaLnBrk="1" latinLnBrk="0" hangingPunct="1">
        <a:spcBef>
          <a:spcPct val="20000"/>
        </a:spcBef>
        <a:buClr>
          <a:schemeClr val="accent1"/>
        </a:buClr>
        <a:buFont typeface="Calibri" pitchFamily="34" charset="0"/>
        <a:buChar char="–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58">
          <p15:clr>
            <a:srgbClr val="F26B43"/>
          </p15:clr>
        </p15:guide>
        <p15:guide id="3" orient="horz" pos="2820">
          <p15:clr>
            <a:srgbClr val="F26B43"/>
          </p15:clr>
        </p15:guide>
        <p15:guide id="4" pos="5602">
          <p15:clr>
            <a:srgbClr val="F26B43"/>
          </p15:clr>
        </p15:guide>
        <p15:guide id="5" pos="2812">
          <p15:clr>
            <a:srgbClr val="F26B43"/>
          </p15:clr>
        </p15:guide>
        <p15:guide id="6" pos="2948">
          <p15:clr>
            <a:srgbClr val="F26B43"/>
          </p15:clr>
        </p15:guide>
        <p15:guide id="7" orient="horz" pos="55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71"/>
          <a:stretch>
            <a:fillRect/>
          </a:stretch>
        </p:blipFill>
        <p:spPr>
          <a:xfrm>
            <a:off x="8496846" y="4547241"/>
            <a:ext cx="396335" cy="396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0825" y="205978"/>
            <a:ext cx="8635526" cy="66747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25" y="873463"/>
            <a:ext cx="5886450" cy="36032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365297" y="4713142"/>
            <a:ext cx="413410" cy="23888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72A83A2B-3358-44F8-83A0-4598795D8FB5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53395" y="4712105"/>
            <a:ext cx="2087880" cy="23888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lang="en-IE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>
                <a:solidFill>
                  <a:srgbClr val="000000"/>
                </a:solidFill>
              </a:rPr>
              <a:t>Insert Confidentiality Level in slide footer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6137275" y="4712105"/>
            <a:ext cx="2133600" cy="23888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en-GB" sz="800" smtClean="0"/>
            </a:lvl1pPr>
          </a:lstStyle>
          <a:p>
            <a:fld id="{AD47607F-D0CB-4AC6-9566-046428C59115}" type="datetime3">
              <a:rPr lang="en-US">
                <a:solidFill>
                  <a:srgbClr val="000000"/>
                </a:solidFill>
              </a:rPr>
              <a:pPr/>
              <a:t>1 June 2018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868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  <p:sldLayoutId id="2147483829" r:id="rId17"/>
    <p:sldLayoutId id="2147483830" r:id="rId18"/>
    <p:sldLayoutId id="2147483831" r:id="rId19"/>
    <p:sldLayoutId id="2147483832" r:id="rId20"/>
    <p:sldLayoutId id="2147483833" r:id="rId21"/>
    <p:sldLayoutId id="2147483834" r:id="rId22"/>
    <p:sldLayoutId id="2147483835" r:id="rId23"/>
    <p:sldLayoutId id="2147483836" r:id="rId24"/>
    <p:sldLayoutId id="2147483837" r:id="rId25"/>
    <p:sldLayoutId id="2147483838" r:id="rId26"/>
    <p:sldLayoutId id="2147483839" r:id="rId27"/>
    <p:sldLayoutId id="2147483840" r:id="rId28"/>
    <p:sldLayoutId id="2147483841" r:id="rId29"/>
    <p:sldLayoutId id="2147483842" r:id="rId30"/>
    <p:sldLayoutId id="2147483843" r:id="rId31"/>
    <p:sldLayoutId id="2147483844" r:id="rId32"/>
    <p:sldLayoutId id="2147483845" r:id="rId33"/>
    <p:sldLayoutId id="2147483846" r:id="rId34"/>
    <p:sldLayoutId id="2147483847" r:id="rId35"/>
    <p:sldLayoutId id="2147483848" r:id="rId36"/>
    <p:sldLayoutId id="2147483849" r:id="rId37"/>
    <p:sldLayoutId id="2147483850" r:id="rId38"/>
    <p:sldLayoutId id="2147483851" r:id="rId39"/>
    <p:sldLayoutId id="2147483852" r:id="rId40"/>
    <p:sldLayoutId id="2147483853" r:id="rId41"/>
    <p:sldLayoutId id="2147483854" r:id="rId42"/>
    <p:sldLayoutId id="2147483855" r:id="rId43"/>
    <p:sldLayoutId id="2147483856" r:id="rId44"/>
    <p:sldLayoutId id="2147483857" r:id="rId45"/>
    <p:sldLayoutId id="2147483858" r:id="rId46"/>
    <p:sldLayoutId id="2147483859" r:id="rId47"/>
    <p:sldLayoutId id="2147483860" r:id="rId48"/>
    <p:sldLayoutId id="2147483861" r:id="rId49"/>
    <p:sldLayoutId id="2147483862" r:id="rId50"/>
    <p:sldLayoutId id="2147483863" r:id="rId51"/>
    <p:sldLayoutId id="2147483864" r:id="rId52"/>
    <p:sldLayoutId id="2147483865" r:id="rId53"/>
    <p:sldLayoutId id="2147483866" r:id="rId54"/>
    <p:sldLayoutId id="2147483867" r:id="rId55"/>
    <p:sldLayoutId id="2147483868" r:id="rId56"/>
    <p:sldLayoutId id="2147483869" r:id="rId57"/>
    <p:sldLayoutId id="2147483870" r:id="rId58"/>
    <p:sldLayoutId id="2147483871" r:id="rId59"/>
    <p:sldLayoutId id="2147483872" r:id="rId60"/>
    <p:sldLayoutId id="2147483873" r:id="rId61"/>
    <p:sldLayoutId id="2147483874" r:id="rId62"/>
    <p:sldLayoutId id="2147483875" r:id="rId63"/>
    <p:sldLayoutId id="2147483876" r:id="rId64"/>
    <p:sldLayoutId id="2147483877" r:id="rId65"/>
    <p:sldLayoutId id="2147483878" r:id="rId66"/>
    <p:sldLayoutId id="2147483879" r:id="rId67"/>
    <p:sldLayoutId id="2147483880" r:id="rId68"/>
    <p:sldLayoutId id="2147483881" r:id="rId69"/>
  </p:sldLayoutIdLst>
  <p:hf hdr="0"/>
  <p:txStyles>
    <p:titleStyle>
      <a:lvl1pPr algn="l" defTabSz="914265" rtl="0" eaLnBrk="1" latinLnBrk="0" hangingPunct="1">
        <a:lnSpc>
          <a:spcPct val="8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Vodafone Rg" pitchFamily="34" charset="0"/>
          <a:ea typeface="+mj-ea"/>
          <a:cs typeface="+mj-cs"/>
        </a:defRPr>
      </a:lvl1pPr>
    </p:titleStyle>
    <p:bodyStyle>
      <a:lvl1pPr marL="138095" indent="-138095" algn="l" defTabSz="914265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Vodafone Rg" pitchFamily="34" charset="0"/>
          <a:ea typeface="+mn-ea"/>
          <a:cs typeface="+mn-cs"/>
        </a:defRPr>
      </a:lvl1pPr>
      <a:lvl2pPr marL="347609" indent="-147620" algn="l" defTabSz="914265" rtl="0" eaLnBrk="1" latinLnBrk="0" hangingPunct="1">
        <a:spcBef>
          <a:spcPts val="0"/>
        </a:spcBef>
        <a:spcAft>
          <a:spcPts val="300"/>
        </a:spcAft>
        <a:buClr>
          <a:schemeClr val="accent1"/>
        </a:buClr>
        <a:buFont typeface="Calibri" pitchFamily="34" charset="0"/>
        <a:buChar char="–"/>
        <a:defRPr sz="1400" kern="1200">
          <a:solidFill>
            <a:schemeClr val="tx1"/>
          </a:solidFill>
          <a:latin typeface="Vodafone Rg" pitchFamily="34" charset="0"/>
          <a:ea typeface="+mn-ea"/>
          <a:cs typeface="+mn-cs"/>
        </a:defRPr>
      </a:lvl2pPr>
      <a:lvl3pPr marL="385709" indent="146030" algn="l" defTabSz="914265" rtl="0" eaLnBrk="1" latinLnBrk="0" hangingPunct="1">
        <a:spcBef>
          <a:spcPts val="0"/>
        </a:spcBef>
        <a:spcAft>
          <a:spcPts val="300"/>
        </a:spcAft>
        <a:buClr>
          <a:schemeClr val="accent1"/>
        </a:buClr>
        <a:buFont typeface="Calibri" pitchFamily="34" charset="0"/>
        <a:buChar char="–"/>
        <a:defRPr sz="1400" kern="1200">
          <a:solidFill>
            <a:schemeClr val="tx1"/>
          </a:solidFill>
          <a:latin typeface="Vodafone Rg" pitchFamily="34" charset="0"/>
          <a:ea typeface="+mn-ea"/>
          <a:cs typeface="+mn-cs"/>
        </a:defRPr>
      </a:lvl3pPr>
      <a:lvl4pPr marL="717442" indent="-150794" algn="l" defTabSz="914265" rtl="0" eaLnBrk="1" latinLnBrk="0" hangingPunct="1">
        <a:spcBef>
          <a:spcPct val="20000"/>
        </a:spcBef>
        <a:buClr>
          <a:schemeClr val="accent1"/>
        </a:buClr>
        <a:buFont typeface="Calibri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14265" indent="-161901" algn="l" defTabSz="914265" rtl="0" eaLnBrk="1" latinLnBrk="0" hangingPunct="1">
        <a:spcBef>
          <a:spcPct val="20000"/>
        </a:spcBef>
        <a:buClr>
          <a:schemeClr val="accent1"/>
        </a:buClr>
        <a:buFont typeface="Calibri" pitchFamily="34" charset="0"/>
        <a:buChar char="–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58">
          <p15:clr>
            <a:srgbClr val="F26B43"/>
          </p15:clr>
        </p15:guide>
        <p15:guide id="3" orient="horz" pos="2820">
          <p15:clr>
            <a:srgbClr val="F26B43"/>
          </p15:clr>
        </p15:guide>
        <p15:guide id="4" pos="5602">
          <p15:clr>
            <a:srgbClr val="F26B43"/>
          </p15:clr>
        </p15:guide>
        <p15:guide id="5" pos="2812">
          <p15:clr>
            <a:srgbClr val="F26B43"/>
          </p15:clr>
        </p15:guide>
        <p15:guide id="6" pos="2948">
          <p15:clr>
            <a:srgbClr val="F26B43"/>
          </p15:clr>
        </p15:guide>
        <p15:guide id="7" orient="horz" pos="55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48.png"/><Relationship Id="rId5" Type="http://schemas.openxmlformats.org/officeDocument/2006/relationships/image" Target="../media/image147.jpg"/><Relationship Id="rId4" Type="http://schemas.openxmlformats.org/officeDocument/2006/relationships/image" Target="../media/image1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15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13" Type="http://schemas.openxmlformats.org/officeDocument/2006/relationships/image" Target="../media/image162.png"/><Relationship Id="rId3" Type="http://schemas.openxmlformats.org/officeDocument/2006/relationships/image" Target="../media/image152.jpg"/><Relationship Id="rId7" Type="http://schemas.openxmlformats.org/officeDocument/2006/relationships/image" Target="../media/image156.jpg"/><Relationship Id="rId12" Type="http://schemas.openxmlformats.org/officeDocument/2006/relationships/image" Target="../media/image16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55.jpg"/><Relationship Id="rId11" Type="http://schemas.openxmlformats.org/officeDocument/2006/relationships/image" Target="../media/image160.png"/><Relationship Id="rId5" Type="http://schemas.openxmlformats.org/officeDocument/2006/relationships/image" Target="../media/image154.jpg"/><Relationship Id="rId10" Type="http://schemas.openxmlformats.org/officeDocument/2006/relationships/image" Target="../media/image159.png"/><Relationship Id="rId4" Type="http://schemas.openxmlformats.org/officeDocument/2006/relationships/image" Target="../media/image153.jpg"/><Relationship Id="rId9" Type="http://schemas.openxmlformats.org/officeDocument/2006/relationships/image" Target="../media/image1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65.jpg"/><Relationship Id="rId4" Type="http://schemas.openxmlformats.org/officeDocument/2006/relationships/image" Target="../media/image16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12" Type="http://schemas.openxmlformats.org/officeDocument/2006/relationships/image" Target="../media/image1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19.jpeg"/><Relationship Id="rId11" Type="http://schemas.openxmlformats.org/officeDocument/2006/relationships/image" Target="../media/image124.png"/><Relationship Id="rId5" Type="http://schemas.openxmlformats.org/officeDocument/2006/relationships/image" Target="../media/image118.png"/><Relationship Id="rId10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.emf"/><Relationship Id="rId4" Type="http://schemas.openxmlformats.org/officeDocument/2006/relationships/image" Target="../media/image1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31.png"/><Relationship Id="rId4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5883618-4D46-4B2F-B6BC-E71AF004C8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8"/>
          <a:stretch/>
        </p:blipFill>
        <p:spPr>
          <a:xfrm>
            <a:off x="0" y="47846"/>
            <a:ext cx="9144000" cy="5047807"/>
          </a:xfrm>
          <a:prstGeom prst="rect">
            <a:avLst/>
          </a:prstGeom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4110CA5A-004D-4FCE-9FC6-B31EF1F4D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6840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401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17BCAB4-5BD1-46C9-A9FA-4E5F7DDF7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91476"/>
            <a:ext cx="7636731" cy="681982"/>
          </a:xfrm>
        </p:spPr>
        <p:txBody>
          <a:bodyPr/>
          <a:lstStyle/>
          <a:p>
            <a:r>
              <a:rPr lang="en-AU" dirty="0"/>
              <a:t>E2E NB IoT Smart Access Control Solution; PCB, Lock</a:t>
            </a:r>
            <a:r>
              <a:rPr lang="en-AU" dirty="0">
                <a:solidFill>
                  <a:schemeClr val="bg1"/>
                </a:solidFill>
              </a:rPr>
              <a:t> end </a:t>
            </a:r>
            <a:r>
              <a:rPr lang="en-AU" sz="2000" dirty="0">
                <a:solidFill>
                  <a:schemeClr val="bg1"/>
                </a:solidFill>
              </a:rPr>
              <a:t>NB IoT Smart Access Control System</a:t>
            </a:r>
            <a:br>
              <a:rPr lang="en-US" dirty="0"/>
            </a:br>
            <a:endParaRPr lang="en-US" dirty="0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73ACD820-9ABA-41A6-9FED-8CA294564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343" y="781264"/>
            <a:ext cx="3609428" cy="3796268"/>
          </a:xfrm>
          <a:prstGeom prst="rect">
            <a:avLst/>
          </a:prstGeom>
        </p:spPr>
      </p:pic>
      <p:pic>
        <p:nvPicPr>
          <p:cNvPr id="10" name="Picture 9" descr="Display Lock - Blank - SAG.png">
            <a:extLst>
              <a:ext uri="{FF2B5EF4-FFF2-40B4-BE49-F238E27FC236}">
                <a16:creationId xmlns:a16="http://schemas.microsoft.com/office/drawing/2014/main" id="{D22E6463-09CA-4BC0-8956-3AB73A5159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7885" y="578766"/>
            <a:ext cx="3031138" cy="4201263"/>
          </a:xfrm>
          <a:prstGeom prst="rect">
            <a:avLst/>
          </a:prstGeom>
        </p:spPr>
      </p:pic>
      <p:pic>
        <p:nvPicPr>
          <p:cNvPr id="14" name="Picture 16">
            <a:extLst>
              <a:ext uri="{FF2B5EF4-FFF2-40B4-BE49-F238E27FC236}">
                <a16:creationId xmlns:a16="http://schemas.microsoft.com/office/drawing/2014/main" id="{ABC7E65E-3D02-4B5A-B6D9-9B344F5D56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4484" y="678933"/>
            <a:ext cx="1234539" cy="1568626"/>
          </a:xfrm>
          <a:prstGeom prst="rect">
            <a:avLst/>
          </a:prstGeom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id="{6EA1414B-3CDC-4BB8-A7B6-A246584AA2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4484" y="2653436"/>
            <a:ext cx="1234539" cy="142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4875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ECA2A38-C857-47AC-B534-D8001FF099CC}"/>
              </a:ext>
            </a:extLst>
          </p:cNvPr>
          <p:cNvSpPr/>
          <p:nvPr/>
        </p:nvSpPr>
        <p:spPr>
          <a:xfrm>
            <a:off x="4898495" y="2115992"/>
            <a:ext cx="2884994" cy="249206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85739D-AA30-43ED-8C50-B7504A5EA4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76"/>
          <a:stretch/>
        </p:blipFill>
        <p:spPr>
          <a:xfrm>
            <a:off x="888859" y="631139"/>
            <a:ext cx="7158185" cy="4237848"/>
          </a:xfrm>
          <a:prstGeom prst="rect">
            <a:avLst/>
          </a:prstGeom>
        </p:spPr>
      </p:pic>
      <p:sp>
        <p:nvSpPr>
          <p:cNvPr id="14" name="Title 6">
            <a:extLst>
              <a:ext uri="{FF2B5EF4-FFF2-40B4-BE49-F238E27FC236}">
                <a16:creationId xmlns:a16="http://schemas.microsoft.com/office/drawing/2014/main" id="{96038759-93E4-4E43-8B0D-86A7D05B3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91476"/>
            <a:ext cx="7636731" cy="343970"/>
          </a:xfrm>
        </p:spPr>
        <p:txBody>
          <a:bodyPr/>
          <a:lstStyle/>
          <a:p>
            <a:r>
              <a:rPr lang="en-AU" dirty="0"/>
              <a:t>E2E NB IoT Smart Access Control Solution; Platform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037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03A12B-7B21-467E-BE51-1708877E0B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00"/>
          <a:stretch/>
        </p:blipFill>
        <p:spPr>
          <a:xfrm>
            <a:off x="853825" y="705398"/>
            <a:ext cx="7194929" cy="42719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38D2D7-E1FE-4795-91C1-56280E638E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40" t="19179" r="40065" b="7127"/>
          <a:stretch/>
        </p:blipFill>
        <p:spPr>
          <a:xfrm>
            <a:off x="2403514" y="2079200"/>
            <a:ext cx="2494981" cy="252885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ECA2A38-C857-47AC-B534-D8001FF099CC}"/>
              </a:ext>
            </a:extLst>
          </p:cNvPr>
          <p:cNvSpPr/>
          <p:nvPr/>
        </p:nvSpPr>
        <p:spPr>
          <a:xfrm>
            <a:off x="4898495" y="2115992"/>
            <a:ext cx="2884994" cy="249206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F22224-F52B-454A-A0D7-82C7C070B12D}"/>
              </a:ext>
            </a:extLst>
          </p:cNvPr>
          <p:cNvSpPr/>
          <p:nvPr/>
        </p:nvSpPr>
        <p:spPr>
          <a:xfrm>
            <a:off x="7079456" y="1192386"/>
            <a:ext cx="863967" cy="229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00BEB4-95C4-4F73-917E-ADABEDD99DF2}"/>
              </a:ext>
            </a:extLst>
          </p:cNvPr>
          <p:cNvSpPr txBox="1"/>
          <p:nvPr/>
        </p:nvSpPr>
        <p:spPr>
          <a:xfrm>
            <a:off x="7190025" y="1214662"/>
            <a:ext cx="891796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750" dirty="0">
                <a:solidFill>
                  <a:schemeClr val="bg2">
                    <a:lumMod val="50000"/>
                  </a:schemeClr>
                </a:solidFill>
              </a:rPr>
              <a:t>Remote Unlock</a:t>
            </a:r>
            <a:endParaRPr lang="en-US" sz="75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4" name="Title 6">
            <a:extLst>
              <a:ext uri="{FF2B5EF4-FFF2-40B4-BE49-F238E27FC236}">
                <a16:creationId xmlns:a16="http://schemas.microsoft.com/office/drawing/2014/main" id="{696703A3-B1C1-4E91-A55A-68EEDFB26FEE}"/>
              </a:ext>
            </a:extLst>
          </p:cNvPr>
          <p:cNvSpPr txBox="1">
            <a:spLocks/>
          </p:cNvSpPr>
          <p:nvPr/>
        </p:nvSpPr>
        <p:spPr>
          <a:xfrm>
            <a:off x="250825" y="191476"/>
            <a:ext cx="8031938" cy="34397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Vodafone Rg" pitchFamily="34" charset="0"/>
                <a:ea typeface="+mj-ea"/>
                <a:cs typeface="+mj-cs"/>
              </a:defRPr>
            </a:lvl1pPr>
          </a:lstStyle>
          <a:p>
            <a:r>
              <a:rPr lang="en-AU" dirty="0"/>
              <a:t>Generate/email time-sensitive digital keys and remote unlock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854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C23CDD-FD84-451C-9100-35EA7D8770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00"/>
          <a:stretch/>
        </p:blipFill>
        <p:spPr>
          <a:xfrm>
            <a:off x="874310" y="705398"/>
            <a:ext cx="7261036" cy="4311240"/>
          </a:xfrm>
          <a:prstGeom prst="rect">
            <a:avLst/>
          </a:prstGeom>
        </p:spPr>
      </p:pic>
      <p:pic>
        <p:nvPicPr>
          <p:cNvPr id="4" name="Picture 3" descr="DigitalKeys_grayscale.png">
            <a:extLst>
              <a:ext uri="{FF2B5EF4-FFF2-40B4-BE49-F238E27FC236}">
                <a16:creationId xmlns:a16="http://schemas.microsoft.com/office/drawing/2014/main" id="{C336D277-4CCF-43DB-860D-2A29D7CD5E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9690" y="4126144"/>
            <a:ext cx="854489" cy="364796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2D38758-0352-421D-BDD7-BB04A02748D4}"/>
              </a:ext>
            </a:extLst>
          </p:cNvPr>
          <p:cNvSpPr txBox="1">
            <a:spLocks/>
          </p:cNvSpPr>
          <p:nvPr/>
        </p:nvSpPr>
        <p:spPr>
          <a:xfrm>
            <a:off x="250825" y="191476"/>
            <a:ext cx="7636731" cy="34397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Vodafone Rg" pitchFamily="34" charset="0"/>
                <a:ea typeface="+mj-ea"/>
                <a:cs typeface="+mj-cs"/>
              </a:defRPr>
            </a:lvl1pPr>
          </a:lstStyle>
          <a:p>
            <a:r>
              <a:rPr lang="en-AU" dirty="0"/>
              <a:t>Live updates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113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36C546-AD63-4AFD-AB53-62CE15610A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21"/>
          <a:stretch/>
        </p:blipFill>
        <p:spPr>
          <a:xfrm>
            <a:off x="874310" y="705398"/>
            <a:ext cx="7186570" cy="4270574"/>
          </a:xfrm>
          <a:prstGeom prst="rect">
            <a:avLst/>
          </a:prstGeom>
        </p:spPr>
      </p:pic>
      <p:pic>
        <p:nvPicPr>
          <p:cNvPr id="2" name="Picture 1" descr="DigitalKeys_grayscale.png">
            <a:extLst>
              <a:ext uri="{FF2B5EF4-FFF2-40B4-BE49-F238E27FC236}">
                <a16:creationId xmlns:a16="http://schemas.microsoft.com/office/drawing/2014/main" id="{25B45078-6E76-48EE-B5E3-2FA26F46A33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9690" y="4126144"/>
            <a:ext cx="854489" cy="364796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487C5AF-0D63-4A90-B1DF-641FFCB6A614}"/>
              </a:ext>
            </a:extLst>
          </p:cNvPr>
          <p:cNvSpPr txBox="1">
            <a:spLocks/>
          </p:cNvSpPr>
          <p:nvPr/>
        </p:nvSpPr>
        <p:spPr>
          <a:xfrm>
            <a:off x="250825" y="191476"/>
            <a:ext cx="7636731" cy="34397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Vodafone Rg" pitchFamily="34" charset="0"/>
                <a:ea typeface="+mj-ea"/>
                <a:cs typeface="+mj-cs"/>
              </a:defRPr>
            </a:lvl1pPr>
          </a:lstStyle>
          <a:p>
            <a:r>
              <a:rPr lang="en-AU" dirty="0"/>
              <a:t>Cancel Digital Keys anytime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921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205979"/>
            <a:ext cx="8096928" cy="614806"/>
          </a:xfrm>
        </p:spPr>
        <p:txBody>
          <a:bodyPr/>
          <a:lstStyle/>
          <a:p>
            <a:r>
              <a:rPr lang="en-AU" dirty="0"/>
              <a:t>Digital Keys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LEAPIN Digital Keys</a:t>
            </a:r>
            <a:endParaRPr lang="en-GB" dirty="0"/>
          </a:p>
        </p:txBody>
      </p:sp>
      <p:grpSp>
        <p:nvGrpSpPr>
          <p:cNvPr id="17" name="Grupo 2">
            <a:extLst>
              <a:ext uri="{FF2B5EF4-FFF2-40B4-BE49-F238E27FC236}">
                <a16:creationId xmlns:a16="http://schemas.microsoft.com/office/drawing/2014/main" id="{97D9911E-9561-4A0F-8AB1-2A0BE82AACCC}"/>
              </a:ext>
            </a:extLst>
          </p:cNvPr>
          <p:cNvGrpSpPr/>
          <p:nvPr/>
        </p:nvGrpSpPr>
        <p:grpSpPr>
          <a:xfrm>
            <a:off x="4757895" y="468339"/>
            <a:ext cx="3365644" cy="4469182"/>
            <a:chOff x="13222085" y="2933700"/>
            <a:chExt cx="5555434" cy="7865967"/>
          </a:xfrm>
        </p:grpSpPr>
        <p:sp>
          <p:nvSpPr>
            <p:cNvPr id="13" name="object 6">
              <a:extLst>
                <a:ext uri="{FF2B5EF4-FFF2-40B4-BE49-F238E27FC236}">
                  <a16:creationId xmlns:a16="http://schemas.microsoft.com/office/drawing/2014/main" id="{09170775-E0D8-47B7-9605-71765C4C334C}"/>
                </a:ext>
              </a:extLst>
            </p:cNvPr>
            <p:cNvSpPr/>
            <p:nvPr/>
          </p:nvSpPr>
          <p:spPr>
            <a:xfrm>
              <a:off x="13557250" y="2933700"/>
              <a:ext cx="2995101" cy="573225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4" name="object 7">
              <a:extLst>
                <a:ext uri="{FF2B5EF4-FFF2-40B4-BE49-F238E27FC236}">
                  <a16:creationId xmlns:a16="http://schemas.microsoft.com/office/drawing/2014/main" id="{2CF8E3EF-3345-4931-BE65-C77BE3C52551}"/>
                </a:ext>
              </a:extLst>
            </p:cNvPr>
            <p:cNvSpPr/>
            <p:nvPr/>
          </p:nvSpPr>
          <p:spPr>
            <a:xfrm>
              <a:off x="15549643" y="4910341"/>
              <a:ext cx="3227876" cy="55908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5" name="object 8">
              <a:extLst>
                <a:ext uri="{FF2B5EF4-FFF2-40B4-BE49-F238E27FC236}">
                  <a16:creationId xmlns:a16="http://schemas.microsoft.com/office/drawing/2014/main" id="{6B0570E1-0265-44D1-9FAB-1ECA92D1CA38}"/>
                </a:ext>
              </a:extLst>
            </p:cNvPr>
            <p:cNvSpPr/>
            <p:nvPr/>
          </p:nvSpPr>
          <p:spPr>
            <a:xfrm>
              <a:off x="13222085" y="10153594"/>
              <a:ext cx="2065739" cy="64607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6" name="object 10">
              <a:extLst>
                <a:ext uri="{FF2B5EF4-FFF2-40B4-BE49-F238E27FC236}">
                  <a16:creationId xmlns:a16="http://schemas.microsoft.com/office/drawing/2014/main" id="{B668FC96-E12C-4806-9527-E6ED7A0F53C0}"/>
                </a:ext>
              </a:extLst>
            </p:cNvPr>
            <p:cNvSpPr/>
            <p:nvPr/>
          </p:nvSpPr>
          <p:spPr>
            <a:xfrm>
              <a:off x="13222087" y="9223176"/>
              <a:ext cx="2065726" cy="66616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C770A58B-E44F-4305-88D9-6780D786E1BF}"/>
              </a:ext>
            </a:extLst>
          </p:cNvPr>
          <p:cNvSpPr txBox="1">
            <a:spLocks/>
          </p:cNvSpPr>
          <p:nvPr/>
        </p:nvSpPr>
        <p:spPr>
          <a:xfrm>
            <a:off x="253396" y="1329070"/>
            <a:ext cx="4244176" cy="90557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Vodafone Rg" pitchFamily="34" charset="0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Universal Digital Keys Apps </a:t>
            </a:r>
            <a:r>
              <a:rPr lang="en-AU" b="0" dirty="0">
                <a:solidFill>
                  <a:schemeClr val="tx1"/>
                </a:solidFill>
              </a:rPr>
              <a:t>FREE in the app stores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Customerised apps</a:t>
            </a:r>
          </a:p>
          <a:p>
            <a:r>
              <a:rPr lang="en-AU" b="0" dirty="0">
                <a:solidFill>
                  <a:schemeClr val="tx1"/>
                </a:solidFill>
              </a:rPr>
              <a:t>     Consultant quote on demand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Push one button </a:t>
            </a:r>
          </a:p>
          <a:p>
            <a:r>
              <a:rPr lang="en-AU" dirty="0">
                <a:solidFill>
                  <a:schemeClr val="tx1"/>
                </a:solidFill>
              </a:rPr>
              <a:t>     </a:t>
            </a:r>
            <a:r>
              <a:rPr lang="en-AU" b="0" dirty="0">
                <a:solidFill>
                  <a:schemeClr val="tx1"/>
                </a:solidFill>
              </a:rPr>
              <a:t>to unlock/share digital keys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27627293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A83A2B-3358-44F8-83A0-4598795D8FB5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odafone Rg"/>
                <a:ea typeface="+mn-ea"/>
                <a:cs typeface="+mn-cs"/>
              </a:rPr>
              <a:pPr marL="0" marR="0" lvl="0" indent="0" algn="ctr" defTabSz="9142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odafone Rg"/>
              <a:ea typeface="+mn-ea"/>
              <a:cs typeface="+mn-c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471491"/>
              </p:ext>
            </p:extLst>
          </p:nvPr>
        </p:nvGraphicFramePr>
        <p:xfrm>
          <a:off x="207044" y="981893"/>
          <a:ext cx="5457486" cy="3568385"/>
        </p:xfrm>
        <a:graphic>
          <a:graphicData uri="http://schemas.openxmlformats.org/drawingml/2006/table">
            <a:tbl>
              <a:tblPr/>
              <a:tblGrid>
                <a:gridCol w="3664253">
                  <a:extLst>
                    <a:ext uri="{9D8B030D-6E8A-4147-A177-3AD203B41FA5}">
                      <a16:colId xmlns:a16="http://schemas.microsoft.com/office/drawing/2014/main" val="612414527"/>
                    </a:ext>
                  </a:extLst>
                </a:gridCol>
                <a:gridCol w="1793233">
                  <a:extLst>
                    <a:ext uri="{9D8B030D-6E8A-4147-A177-3AD203B41FA5}">
                      <a16:colId xmlns:a16="http://schemas.microsoft.com/office/drawing/2014/main" val="4021702627"/>
                    </a:ext>
                  </a:extLst>
                </a:gridCol>
              </a:tblGrid>
              <a:tr h="209905">
                <a:tc>
                  <a:txBody>
                    <a:bodyPr/>
                    <a:lstStyle/>
                    <a:p>
                      <a:pPr algn="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dirty="0">
                          <a:solidFill>
                            <a:srgbClr val="FFFFFF"/>
                          </a:solidFill>
                          <a:effectLst/>
                          <a:latin typeface="Vodafone Rg" panose="020B060608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3GPP &amp; ETSI Global Security Standards</a:t>
                      </a:r>
                      <a:endParaRPr lang="en-GB" sz="1200" kern="1100" dirty="0">
                        <a:effectLst/>
                        <a:latin typeface="Vodafone Rg" panose="020B0606080202020204" pitchFamily="34" charset="0"/>
                        <a:ea typeface="Vodafone Rg" panose="020B060608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8" marR="6328" marT="6328" marB="0" anchor="b">
                    <a:lnL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95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200" kern="1100" dirty="0">
                        <a:effectLst/>
                        <a:latin typeface="Vodafone Rg" panose="020B0606080202020204" pitchFamily="34" charset="0"/>
                        <a:ea typeface="Vodafone Rg" panose="020B060608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8" marR="6328" marT="6328" marB="0" anchor="b">
                    <a:lnL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4609977"/>
                  </a:ext>
                </a:extLst>
              </a:tr>
              <a:tr h="209905">
                <a:tc>
                  <a:txBody>
                    <a:bodyPr/>
                    <a:lstStyle/>
                    <a:p>
                      <a:pPr algn="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>
                          <a:solidFill>
                            <a:srgbClr val="FFFFFF"/>
                          </a:solidFill>
                          <a:effectLst/>
                          <a:latin typeface="Vodafone Rg" panose="020B060608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IP Network</a:t>
                      </a:r>
                      <a:endParaRPr lang="en-GB" sz="1200" kern="1100">
                        <a:effectLst/>
                        <a:latin typeface="Vodafone Rg" panose="020B0606080202020204" pitchFamily="34" charset="0"/>
                        <a:ea typeface="Vodafone Rg" panose="020B060608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8" marR="6328" marT="6328" marB="0" anchor="b">
                    <a:lnL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95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kern="1200" dirty="0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Optional</a:t>
                      </a:r>
                      <a:endParaRPr lang="en-GB" sz="1200" kern="1100" dirty="0">
                        <a:effectLst/>
                        <a:latin typeface="Vodafone Rg" panose="020B0606080202020204" pitchFamily="34" charset="0"/>
                        <a:ea typeface="Vodafone Rg" panose="020B060608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8" marR="6328" marT="6328" marB="0" anchor="b">
                    <a:lnL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1327383"/>
                  </a:ext>
                </a:extLst>
              </a:tr>
              <a:tr h="209905">
                <a:tc>
                  <a:txBody>
                    <a:bodyPr/>
                    <a:lstStyle/>
                    <a:p>
                      <a:pPr algn="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>
                          <a:solidFill>
                            <a:srgbClr val="FFFFFF"/>
                          </a:solidFill>
                          <a:effectLst/>
                          <a:latin typeface="Vodafone Rg" panose="020B060608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Algorithm Negotiation</a:t>
                      </a:r>
                      <a:endParaRPr lang="en-GB" sz="1200" kern="1100">
                        <a:effectLst/>
                        <a:latin typeface="Vodafone Rg" panose="020B0606080202020204" pitchFamily="34" charset="0"/>
                        <a:ea typeface="Vodafone Rg" panose="020B060608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8" marR="6328" marT="6328" marB="0" anchor="b">
                    <a:lnL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95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200" kern="1100" dirty="0">
                        <a:effectLst/>
                        <a:latin typeface="Vodafone Rg" panose="020B0606080202020204" pitchFamily="34" charset="0"/>
                        <a:ea typeface="Vodafone Rg" panose="020B060608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8" marR="6328" marT="6328" marB="0" anchor="b">
                    <a:lnL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0007031"/>
                  </a:ext>
                </a:extLst>
              </a:tr>
              <a:tr h="209905">
                <a:tc>
                  <a:txBody>
                    <a:bodyPr/>
                    <a:lstStyle/>
                    <a:p>
                      <a:pPr algn="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>
                          <a:solidFill>
                            <a:srgbClr val="FFFFFF"/>
                          </a:solidFill>
                          <a:effectLst/>
                          <a:latin typeface="Vodafone Rg" panose="020B060608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Critical Infrastructure Class</a:t>
                      </a:r>
                      <a:endParaRPr lang="en-GB" sz="1200" kern="1100">
                        <a:effectLst/>
                        <a:latin typeface="Vodafone Rg" panose="020B0606080202020204" pitchFamily="34" charset="0"/>
                        <a:ea typeface="Vodafone Rg" panose="020B060608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8" marR="6328" marT="6328" marB="0" anchor="b">
                    <a:lnL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95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kern="1200" dirty="0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Access Classes 11-16</a:t>
                      </a:r>
                      <a:endParaRPr lang="en-GB" sz="1200" kern="1100" dirty="0">
                        <a:effectLst/>
                        <a:latin typeface="Vodafone Rg" panose="020B0606080202020204" pitchFamily="34" charset="0"/>
                        <a:ea typeface="Vodafone Rg" panose="020B060608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8" marR="6328" marT="6328" marB="0" anchor="b">
                    <a:lnL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5225981"/>
                  </a:ext>
                </a:extLst>
              </a:tr>
              <a:tr h="209905">
                <a:tc>
                  <a:txBody>
                    <a:bodyPr/>
                    <a:lstStyle/>
                    <a:p>
                      <a:pPr algn="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dirty="0">
                          <a:solidFill>
                            <a:srgbClr val="FFFFFF"/>
                          </a:solidFill>
                          <a:effectLst/>
                          <a:latin typeface="Vodafone Rg" panose="020B060608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Reliable Delivery</a:t>
                      </a:r>
                      <a:endParaRPr lang="en-GB" sz="1200" kern="1100" dirty="0">
                        <a:effectLst/>
                        <a:latin typeface="Vodafone Rg" panose="020B0606080202020204" pitchFamily="34" charset="0"/>
                        <a:ea typeface="Vodafone Rg" panose="020B060608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8" marR="6328" marT="6328" marB="0" anchor="b">
                    <a:lnL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95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200" kern="1100" dirty="0">
                        <a:effectLst/>
                        <a:latin typeface="Vodafone Rg" panose="020B0606080202020204" pitchFamily="34" charset="0"/>
                        <a:ea typeface="Vodafone Rg" panose="020B060608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8" marR="6328" marT="6328" marB="0" anchor="b">
                    <a:lnL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6875351"/>
                  </a:ext>
                </a:extLst>
              </a:tr>
              <a:tr h="209905">
                <a:tc>
                  <a:txBody>
                    <a:bodyPr/>
                    <a:lstStyle/>
                    <a:p>
                      <a:pPr algn="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dirty="0">
                          <a:solidFill>
                            <a:srgbClr val="FFFFFF"/>
                          </a:solidFill>
                          <a:effectLst/>
                          <a:latin typeface="Vodafone Rg" panose="020B060608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Identity Protection</a:t>
                      </a:r>
                      <a:endParaRPr lang="en-GB" sz="1200" kern="1100" dirty="0">
                        <a:effectLst/>
                        <a:latin typeface="Vodafone Rg" panose="020B0606080202020204" pitchFamily="34" charset="0"/>
                        <a:ea typeface="Vodafone Rg" panose="020B060608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8" marR="6328" marT="6328" marB="0" anchor="b">
                    <a:lnL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95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kern="1200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TMSI</a:t>
                      </a:r>
                      <a:endParaRPr lang="en-GB" sz="1200" kern="1100">
                        <a:effectLst/>
                        <a:latin typeface="Vodafone Rg" panose="020B0606080202020204" pitchFamily="34" charset="0"/>
                        <a:ea typeface="Vodafone Rg" panose="020B060608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8" marR="6328" marT="6328" marB="0" anchor="b">
                    <a:lnL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6930764"/>
                  </a:ext>
                </a:extLst>
              </a:tr>
              <a:tr h="209905">
                <a:tc>
                  <a:txBody>
                    <a:bodyPr/>
                    <a:lstStyle/>
                    <a:p>
                      <a:pPr algn="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>
                          <a:solidFill>
                            <a:srgbClr val="FFFFFF"/>
                          </a:solidFill>
                          <a:effectLst/>
                          <a:latin typeface="Vodafone Rg" panose="020B060608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Updatability (Device)</a:t>
                      </a:r>
                      <a:endParaRPr lang="en-GB" sz="1200" kern="1100">
                        <a:effectLst/>
                        <a:latin typeface="Vodafone Rg" panose="020B0606080202020204" pitchFamily="34" charset="0"/>
                        <a:ea typeface="Vodafone Rg" panose="020B060608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8" marR="6328" marT="6328" marB="0" anchor="b">
                    <a:lnL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95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kern="1200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Possible</a:t>
                      </a:r>
                      <a:endParaRPr lang="en-GB" sz="1200" kern="1100">
                        <a:effectLst/>
                        <a:latin typeface="Vodafone Rg" panose="020B0606080202020204" pitchFamily="34" charset="0"/>
                        <a:ea typeface="Vodafone Rg" panose="020B060608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8" marR="6328" marT="6328" marB="0" anchor="b">
                    <a:lnL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2952402"/>
                  </a:ext>
                </a:extLst>
              </a:tr>
              <a:tr h="209905">
                <a:tc>
                  <a:txBody>
                    <a:bodyPr/>
                    <a:lstStyle/>
                    <a:p>
                      <a:pPr algn="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>
                          <a:solidFill>
                            <a:srgbClr val="FFFFFF"/>
                          </a:solidFill>
                          <a:effectLst/>
                          <a:latin typeface="Vodafone Rg" panose="020B060608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Updatability (Keys/Algorithms)</a:t>
                      </a:r>
                      <a:endParaRPr lang="en-GB" sz="1200" kern="1100">
                        <a:effectLst/>
                        <a:latin typeface="Vodafone Rg" panose="020B0606080202020204" pitchFamily="34" charset="0"/>
                        <a:ea typeface="Vodafone Rg" panose="020B060608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8" marR="6328" marT="6328" marB="0" anchor="b">
                    <a:lnL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95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kern="1200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Optional (SIM OTA)</a:t>
                      </a:r>
                      <a:endParaRPr lang="en-GB" sz="1200" kern="1100">
                        <a:effectLst/>
                        <a:latin typeface="Vodafone Rg" panose="020B0606080202020204" pitchFamily="34" charset="0"/>
                        <a:ea typeface="Vodafone Rg" panose="020B060608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8" marR="6328" marT="6328" marB="0" anchor="b">
                    <a:lnL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3671378"/>
                  </a:ext>
                </a:extLst>
              </a:tr>
              <a:tr h="209905">
                <a:tc>
                  <a:txBody>
                    <a:bodyPr/>
                    <a:lstStyle/>
                    <a:p>
                      <a:pPr algn="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>
                          <a:solidFill>
                            <a:srgbClr val="FFFFFF"/>
                          </a:solidFill>
                          <a:effectLst/>
                          <a:latin typeface="Vodafone Rg" panose="020B060608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Network Authentication</a:t>
                      </a:r>
                      <a:endParaRPr lang="en-GB" sz="1200" kern="1100">
                        <a:effectLst/>
                        <a:latin typeface="Vodafone Rg" panose="020B0606080202020204" pitchFamily="34" charset="0"/>
                        <a:ea typeface="Vodafone Rg" panose="020B060608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8" marR="6328" marT="6328" marB="0" anchor="b">
                    <a:lnL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95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kern="1200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LTE AKA</a:t>
                      </a:r>
                      <a:endParaRPr lang="en-GB" sz="1200" kern="1100">
                        <a:effectLst/>
                        <a:latin typeface="Vodafone Rg" panose="020B0606080202020204" pitchFamily="34" charset="0"/>
                        <a:ea typeface="Vodafone Rg" panose="020B060608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8" marR="6328" marT="6328" marB="0" anchor="b">
                    <a:lnL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1915795"/>
                  </a:ext>
                </a:extLst>
              </a:tr>
              <a:tr h="209905">
                <a:tc>
                  <a:txBody>
                    <a:bodyPr/>
                    <a:lstStyle/>
                    <a:p>
                      <a:pPr algn="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>
                          <a:solidFill>
                            <a:srgbClr val="FFFFFF"/>
                          </a:solidFill>
                          <a:effectLst/>
                          <a:latin typeface="Vodafone Rg" panose="020B060608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Data Confidentiality</a:t>
                      </a:r>
                      <a:endParaRPr lang="en-GB" sz="1200" kern="1100">
                        <a:effectLst/>
                        <a:latin typeface="Vodafone Rg" panose="020B0606080202020204" pitchFamily="34" charset="0"/>
                        <a:ea typeface="Vodafone Rg" panose="020B060608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8" marR="6328" marT="6328" marB="0" anchor="b">
                    <a:lnL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95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200" kern="1100" dirty="0">
                        <a:effectLst/>
                        <a:latin typeface="Vodafone Rg" panose="020B0606080202020204" pitchFamily="34" charset="0"/>
                        <a:ea typeface="Vodafone Rg" panose="020B060608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8" marR="6328" marT="6328" marB="0" anchor="b">
                    <a:lnL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0378631"/>
                  </a:ext>
                </a:extLst>
              </a:tr>
              <a:tr h="209905">
                <a:tc>
                  <a:txBody>
                    <a:bodyPr/>
                    <a:lstStyle/>
                    <a:p>
                      <a:pPr algn="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>
                          <a:solidFill>
                            <a:srgbClr val="FFFFFF"/>
                          </a:solidFill>
                          <a:effectLst/>
                          <a:latin typeface="Vodafone Rg" panose="020B060608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Data Integrity</a:t>
                      </a:r>
                      <a:endParaRPr lang="en-GB" sz="1200" kern="1100">
                        <a:effectLst/>
                        <a:latin typeface="Vodafone Rg" panose="020B0606080202020204" pitchFamily="34" charset="0"/>
                        <a:ea typeface="Vodafone Rg" panose="020B060608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8" marR="6328" marT="6328" marB="0" anchor="b">
                    <a:lnL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95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kern="1200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Optional (with DoNAS)</a:t>
                      </a:r>
                      <a:endParaRPr lang="en-GB" sz="1200" kern="1100">
                        <a:effectLst/>
                        <a:latin typeface="Vodafone Rg" panose="020B0606080202020204" pitchFamily="34" charset="0"/>
                        <a:ea typeface="Vodafone Rg" panose="020B060608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8" marR="6328" marT="6328" marB="0" anchor="b">
                    <a:lnL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6117749"/>
                  </a:ext>
                </a:extLst>
              </a:tr>
              <a:tr h="209905">
                <a:tc>
                  <a:txBody>
                    <a:bodyPr/>
                    <a:lstStyle/>
                    <a:p>
                      <a:pPr algn="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>
                          <a:solidFill>
                            <a:srgbClr val="FFFFFF"/>
                          </a:solidFill>
                          <a:effectLst/>
                          <a:latin typeface="Vodafone Rg" panose="020B060608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Network Monitoring and Filtering</a:t>
                      </a:r>
                      <a:endParaRPr lang="en-GB" sz="1200" kern="1100">
                        <a:effectLst/>
                        <a:latin typeface="Vodafone Rg" panose="020B0606080202020204" pitchFamily="34" charset="0"/>
                        <a:ea typeface="Vodafone Rg" panose="020B060608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8" marR="6328" marT="6328" marB="0" anchor="b">
                    <a:lnL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95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200" kern="1100">
                        <a:effectLst/>
                        <a:latin typeface="Vodafone Rg" panose="020B0606080202020204" pitchFamily="34" charset="0"/>
                        <a:ea typeface="Vodafone Rg" panose="020B060608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8" marR="6328" marT="6328" marB="0" anchor="b">
                    <a:lnL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8786194"/>
                  </a:ext>
                </a:extLst>
              </a:tr>
              <a:tr h="209905">
                <a:tc>
                  <a:txBody>
                    <a:bodyPr/>
                    <a:lstStyle/>
                    <a:p>
                      <a:pPr algn="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>
                          <a:solidFill>
                            <a:srgbClr val="FFFFFF"/>
                          </a:solidFill>
                          <a:effectLst/>
                          <a:latin typeface="Vodafone Rg" panose="020B060608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Device/ Subscriber Authentication</a:t>
                      </a:r>
                      <a:endParaRPr lang="en-GB" sz="1200" kern="1100">
                        <a:effectLst/>
                        <a:latin typeface="Vodafone Rg" panose="020B0606080202020204" pitchFamily="34" charset="0"/>
                        <a:ea typeface="Vodafone Rg" panose="020B060608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8" marR="6328" marT="6328" marB="0" anchor="b">
                    <a:lnL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95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kern="1200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UICC or eUICC</a:t>
                      </a:r>
                      <a:endParaRPr lang="en-GB" sz="1200" kern="1100">
                        <a:effectLst/>
                        <a:latin typeface="Vodafone Rg" panose="020B0606080202020204" pitchFamily="34" charset="0"/>
                        <a:ea typeface="Vodafone Rg" panose="020B060608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8" marR="6328" marT="6328" marB="0" anchor="b">
                    <a:lnL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1085187"/>
                  </a:ext>
                </a:extLst>
              </a:tr>
              <a:tr h="209905">
                <a:tc>
                  <a:txBody>
                    <a:bodyPr/>
                    <a:lstStyle/>
                    <a:p>
                      <a:pPr algn="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>
                          <a:solidFill>
                            <a:srgbClr val="FFFFFF"/>
                          </a:solidFill>
                          <a:effectLst/>
                          <a:latin typeface="Vodafone Rg" panose="020B060608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Control Integrity</a:t>
                      </a:r>
                      <a:endParaRPr lang="en-GB" sz="1200" kern="1100">
                        <a:effectLst/>
                        <a:latin typeface="Vodafone Rg" panose="020B0606080202020204" pitchFamily="34" charset="0"/>
                        <a:ea typeface="Vodafone Rg" panose="020B060608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8" marR="6328" marT="6328" marB="0" anchor="b">
                    <a:lnL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95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200" kern="1100" dirty="0">
                        <a:effectLst/>
                        <a:latin typeface="Vodafone Rg" panose="020B0606080202020204" pitchFamily="34" charset="0"/>
                        <a:ea typeface="Vodafone Rg" panose="020B060608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8" marR="6328" marT="6328" marB="0" anchor="b">
                    <a:lnL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056258"/>
                  </a:ext>
                </a:extLst>
              </a:tr>
              <a:tr h="209905">
                <a:tc>
                  <a:txBody>
                    <a:bodyPr/>
                    <a:lstStyle/>
                    <a:p>
                      <a:pPr algn="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dirty="0">
                          <a:solidFill>
                            <a:srgbClr val="FFFFFF"/>
                          </a:solidFill>
                          <a:effectLst/>
                          <a:latin typeface="Vodafone Rg" panose="020B060608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Globally Unique Identifiers</a:t>
                      </a:r>
                      <a:endParaRPr lang="en-GB" sz="1200" kern="1100" dirty="0">
                        <a:effectLst/>
                        <a:latin typeface="Vodafone Rg" panose="020B0606080202020204" pitchFamily="34" charset="0"/>
                        <a:ea typeface="Vodafone Rg" panose="020B060608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8" marR="6328" marT="6328" marB="0" anchor="b">
                    <a:lnL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95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kern="1200" dirty="0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IMSI</a:t>
                      </a:r>
                      <a:endParaRPr lang="en-GB" sz="1200" kern="1100" dirty="0">
                        <a:effectLst/>
                        <a:latin typeface="Vodafone Rg" panose="020B0606080202020204" pitchFamily="34" charset="0"/>
                        <a:ea typeface="Vodafone Rg" panose="020B060608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8" marR="6328" marT="6328" marB="0" anchor="b">
                    <a:lnL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5443199"/>
                  </a:ext>
                </a:extLst>
              </a:tr>
              <a:tr h="209905">
                <a:tc>
                  <a:txBody>
                    <a:bodyPr/>
                    <a:lstStyle/>
                    <a:p>
                      <a:pPr algn="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dirty="0">
                          <a:solidFill>
                            <a:srgbClr val="FFFFFF"/>
                          </a:solidFill>
                          <a:effectLst/>
                          <a:latin typeface="Vodafone Rg" panose="020B060608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NB-IoT chipset Encryption</a:t>
                      </a:r>
                    </a:p>
                  </a:txBody>
                  <a:tcPr marL="6328" marR="6328" marT="6328" marB="0" anchor="b">
                    <a:lnL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95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65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kern="1200" dirty="0">
                          <a:solidFill>
                            <a:srgbClr val="000000"/>
                          </a:solidFill>
                          <a:effectLst/>
                          <a:latin typeface="Vodafone Rg" panose="020B060608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2048 Bit RSA encryption</a:t>
                      </a:r>
                    </a:p>
                  </a:txBody>
                  <a:tcPr marL="6328" marR="6328" marT="6328" marB="0" anchor="b">
                    <a:lnL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9015810"/>
                  </a:ext>
                </a:extLst>
              </a:tr>
              <a:tr h="209905">
                <a:tc>
                  <a:txBody>
                    <a:bodyPr/>
                    <a:lstStyle/>
                    <a:p>
                      <a:pPr algn="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dirty="0">
                          <a:solidFill>
                            <a:srgbClr val="FFFFFF"/>
                          </a:solidFill>
                          <a:effectLst/>
                          <a:latin typeface="Vodafone Rg" panose="020B060608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Military Grade Application Security</a:t>
                      </a:r>
                    </a:p>
                  </a:txBody>
                  <a:tcPr marL="6328" marR="6328" marT="6328" marB="0" anchor="b">
                    <a:lnL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95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65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kern="1200" dirty="0">
                        <a:solidFill>
                          <a:srgbClr val="000000"/>
                        </a:solidFill>
                        <a:effectLst/>
                        <a:latin typeface="Vodafone Rg" panose="020B060608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28" marR="6328" marT="6328" marB="0" anchor="b">
                    <a:lnL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1CD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6438230"/>
                  </a:ext>
                </a:extLst>
              </a:tr>
            </a:tbl>
          </a:graphicData>
        </a:graphic>
      </p:graphicFrame>
      <p:pic>
        <p:nvPicPr>
          <p:cNvPr id="5" name="Picture 4" descr="Related image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498" y="968401"/>
            <a:ext cx="248167" cy="20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elated image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782" y="1383287"/>
            <a:ext cx="248167" cy="20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Related image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781" y="1789446"/>
            <a:ext cx="248167" cy="20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Related image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781" y="2897336"/>
            <a:ext cx="248167" cy="20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Related image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781" y="3321002"/>
            <a:ext cx="248167" cy="20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Related image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791" y="3757096"/>
            <a:ext cx="248167" cy="20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6" descr="Image result for security icon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5889">
            <a:off x="411956" y="2120406"/>
            <a:ext cx="1170827" cy="117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itle 1"/>
          <p:cNvSpPr txBox="1">
            <a:spLocks/>
          </p:cNvSpPr>
          <p:nvPr/>
        </p:nvSpPr>
        <p:spPr>
          <a:xfrm>
            <a:off x="253395" y="218505"/>
            <a:ext cx="8686800" cy="875675"/>
          </a:xfrm>
          <a:prstGeom prst="rect">
            <a:avLst/>
          </a:prstGeom>
        </p:spPr>
        <p:txBody>
          <a:bodyPr lIns="91428" tIns="45714" rIns="91428" bIns="45714"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Vodafone Rg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60000"/>
                </a:solidFill>
                <a:effectLst/>
                <a:uLnTx/>
                <a:uFillTx/>
                <a:latin typeface="Vodafone Rg" pitchFamily="34" charset="0"/>
                <a:ea typeface="+mj-ea"/>
                <a:cs typeface="+mj-cs"/>
              </a:rPr>
              <a:t>Security features of NB-IoT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E60000"/>
                </a:solidFill>
                <a:effectLst/>
                <a:uLnTx/>
                <a:uFillTx/>
                <a:latin typeface="Vodafone Rg" pitchFamily="34" charset="0"/>
                <a:ea typeface="+mj-ea"/>
                <a:cs typeface="+mj-cs"/>
              </a:rPr>
              <a:t> powered Lock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E60000"/>
              </a:solidFill>
              <a:effectLst/>
              <a:uLnTx/>
              <a:uFillTx/>
              <a:latin typeface="Vodafone Rg" pitchFamily="34" charset="0"/>
              <a:ea typeface="+mj-ea"/>
              <a:cs typeface="+mj-cs"/>
            </a:endParaRPr>
          </a:p>
        </p:txBody>
      </p:sp>
      <p:pic>
        <p:nvPicPr>
          <p:cNvPr id="49" name="Picture 4" descr="Related image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196" y="4388505"/>
            <a:ext cx="248167" cy="20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ight Bracket 49"/>
          <p:cNvSpPr/>
          <p:nvPr/>
        </p:nvSpPr>
        <p:spPr>
          <a:xfrm>
            <a:off x="5803900" y="968401"/>
            <a:ext cx="203200" cy="3133699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ight Bracket 50"/>
          <p:cNvSpPr/>
          <p:nvPr/>
        </p:nvSpPr>
        <p:spPr>
          <a:xfrm>
            <a:off x="5846413" y="4139803"/>
            <a:ext cx="203200" cy="497404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3" name="Straight Connector 52"/>
          <p:cNvCxnSpPr>
            <a:stCxn id="50" idx="2"/>
          </p:cNvCxnSpPr>
          <p:nvPr/>
        </p:nvCxnSpPr>
        <p:spPr>
          <a:xfrm flipV="1">
            <a:off x="6007100" y="2535250"/>
            <a:ext cx="2921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6044657" y="4388504"/>
            <a:ext cx="2921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6336757" y="2378927"/>
            <a:ext cx="1877975" cy="7205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0" indent="0">
              <a:buFont typeface="Arial" pitchFamily="34" charset="0"/>
              <a:buNone/>
            </a:pPr>
            <a:r>
              <a:rPr lang="en-GB" dirty="0">
                <a:latin typeface="Vodafone Rg" pitchFamily="34" charset="0"/>
              </a:rPr>
              <a:t>Network Level Security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399947" y="3870096"/>
            <a:ext cx="1877975" cy="7205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0" indent="0">
              <a:buFont typeface="Arial" pitchFamily="34" charset="0"/>
              <a:buNone/>
            </a:pPr>
            <a:r>
              <a:rPr lang="en-GB" dirty="0">
                <a:latin typeface="Vodafone Rg" pitchFamily="34" charset="0"/>
              </a:rPr>
              <a:t>Device &amp; Application</a:t>
            </a:r>
          </a:p>
          <a:p>
            <a:pPr marL="0" indent="0">
              <a:buFont typeface="Arial" pitchFamily="34" charset="0"/>
              <a:buNone/>
            </a:pPr>
            <a:r>
              <a:rPr lang="en-GB" dirty="0">
                <a:latin typeface="Vodafone Rg" pitchFamily="34" charset="0"/>
              </a:rPr>
              <a:t>Security</a:t>
            </a:r>
          </a:p>
        </p:txBody>
      </p:sp>
    </p:spTree>
    <p:extLst>
      <p:ext uri="{BB962C8B-B14F-4D97-AF65-F5344CB8AC3E}">
        <p14:creationId xmlns:p14="http://schemas.microsoft.com/office/powerpoint/2010/main" val="1007573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205979"/>
            <a:ext cx="8096928" cy="614806"/>
          </a:xfrm>
        </p:spPr>
        <p:txBody>
          <a:bodyPr/>
          <a:lstStyle/>
          <a:p>
            <a:r>
              <a:rPr lang="en-AU" dirty="0"/>
              <a:t>Security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LEAPIN Digital Keys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CDF531-6828-49B2-8879-D530084FD4D7}"/>
              </a:ext>
            </a:extLst>
          </p:cNvPr>
          <p:cNvSpPr txBox="1"/>
          <p:nvPr/>
        </p:nvSpPr>
        <p:spPr>
          <a:xfrm>
            <a:off x="363255" y="613775"/>
            <a:ext cx="8417490" cy="369517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fontAlgn="base"/>
            <a:r>
              <a:rPr lang="en-US" dirty="0"/>
              <a:t> </a:t>
            </a:r>
          </a:p>
          <a:p>
            <a:pPr fontAlgn="base"/>
            <a:r>
              <a:rPr lang="en-US" dirty="0"/>
              <a:t>1.      </a:t>
            </a:r>
            <a:r>
              <a:rPr lang="en-US" b="1" dirty="0">
                <a:solidFill>
                  <a:srgbClr val="C00000"/>
                </a:solidFill>
              </a:rPr>
              <a:t>The mobile network itself, of which NB-IoT is a part, is a fully managed network </a:t>
            </a:r>
            <a:r>
              <a:rPr lang="en-US" dirty="0"/>
              <a:t>with mature and standardized security to guarantee the credential and integrity of all data running in it, comparing with unlicensed solutions.</a:t>
            </a:r>
          </a:p>
          <a:p>
            <a:pPr fontAlgn="base"/>
            <a:r>
              <a:rPr lang="en-US" dirty="0"/>
              <a:t>​</a:t>
            </a:r>
          </a:p>
          <a:p>
            <a:pPr fontAlgn="base"/>
            <a:r>
              <a:rPr lang="en-US" dirty="0"/>
              <a:t>2.     </a:t>
            </a:r>
            <a:r>
              <a:rPr lang="en-US" b="1" dirty="0">
                <a:solidFill>
                  <a:srgbClr val="C00000"/>
                </a:solidFill>
              </a:rPr>
              <a:t> NB-IoT as a mobile technology is applying 3GPP standardized security protocols </a:t>
            </a:r>
            <a:r>
              <a:rPr lang="en-US" dirty="0"/>
              <a:t>at chipset level (3GPP is the </a:t>
            </a:r>
            <a:r>
              <a:rPr lang="en-US" dirty="0" err="1"/>
              <a:t>organisation</a:t>
            </a:r>
            <a:r>
              <a:rPr lang="en-US" dirty="0"/>
              <a:t> responsible for managing the mobile phone network). The NB-IoT chipset included in our NB Smart Locks also applies 2048 Bit RSA encryption.</a:t>
            </a:r>
          </a:p>
          <a:p>
            <a:pPr fontAlgn="base"/>
            <a:r>
              <a:rPr lang="en-US" dirty="0"/>
              <a:t>​</a:t>
            </a:r>
          </a:p>
          <a:p>
            <a:pPr fontAlgn="base"/>
            <a:r>
              <a:rPr lang="en-US" dirty="0"/>
              <a:t>3.      </a:t>
            </a:r>
            <a:r>
              <a:rPr lang="en-US" b="1" dirty="0">
                <a:solidFill>
                  <a:srgbClr val="C00000"/>
                </a:solidFill>
              </a:rPr>
              <a:t>Between the vertical applications, Digital Keys Management Platform,  and Vodafone IoT platform, all communications are running on HTTPs military grade encryption </a:t>
            </a:r>
            <a:r>
              <a:rPr lang="en-US" dirty="0"/>
              <a:t>to provide application layer securities.</a:t>
            </a:r>
          </a:p>
          <a:p>
            <a:pPr marL="0" indent="0">
              <a:buFont typeface="Arial" pitchFamily="34" charset="0"/>
              <a:buNone/>
            </a:pPr>
            <a:endParaRPr lang="en-US" dirty="0">
              <a:latin typeface="Vodafone R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201125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ECA2A38-C857-47AC-B534-D8001FF099CC}"/>
              </a:ext>
            </a:extLst>
          </p:cNvPr>
          <p:cNvSpPr/>
          <p:nvPr/>
        </p:nvSpPr>
        <p:spPr>
          <a:xfrm>
            <a:off x="4898495" y="2115992"/>
            <a:ext cx="2884994" cy="249206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61C2289F-9BDA-4AF6-9FA2-023F11668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91476"/>
            <a:ext cx="7636731" cy="343970"/>
          </a:xfrm>
        </p:spPr>
        <p:txBody>
          <a:bodyPr/>
          <a:lstStyle/>
          <a:p>
            <a:r>
              <a:rPr lang="en-AU" dirty="0"/>
              <a:t>How it works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5366ED-01BF-4508-B418-168D4AF6E3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325"/>
          <a:stretch/>
        </p:blipFill>
        <p:spPr>
          <a:xfrm>
            <a:off x="0" y="703501"/>
            <a:ext cx="8861419" cy="350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7869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6">
            <a:extLst>
              <a:ext uri="{FF2B5EF4-FFF2-40B4-BE49-F238E27FC236}">
                <a16:creationId xmlns:a16="http://schemas.microsoft.com/office/drawing/2014/main" id="{96038759-93E4-4E43-8B0D-86A7D05B3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91476"/>
            <a:ext cx="7636731" cy="343970"/>
          </a:xfrm>
        </p:spPr>
        <p:txBody>
          <a:bodyPr/>
          <a:lstStyle/>
          <a:p>
            <a:r>
              <a:rPr lang="en-AU" dirty="0" err="1"/>
              <a:t>Customerisation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590C6C-5B16-4676-B1E9-33B1A3F848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669" r="42645" b="7464"/>
          <a:stretch/>
        </p:blipFill>
        <p:spPr>
          <a:xfrm>
            <a:off x="4072272" y="503895"/>
            <a:ext cx="1843789" cy="14847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448E8E-E2B0-41E1-AEF2-DD513B93F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6644" y="690634"/>
            <a:ext cx="1689781" cy="12338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6A38CB-B3A2-4375-9C79-78C922E940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4514" y="673870"/>
            <a:ext cx="1689780" cy="12673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C554C0-BB98-4E3D-8BA2-ED7EDF62321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902"/>
          <a:stretch/>
        </p:blipFill>
        <p:spPr>
          <a:xfrm>
            <a:off x="2513371" y="690634"/>
            <a:ext cx="1583555" cy="1276140"/>
          </a:xfrm>
          <a:prstGeom prst="rect">
            <a:avLst/>
          </a:prstGeom>
        </p:spPr>
      </p:pic>
      <p:sp>
        <p:nvSpPr>
          <p:cNvPr id="19" name="Text Box 5">
            <a:extLst>
              <a:ext uri="{FF2B5EF4-FFF2-40B4-BE49-F238E27FC236}">
                <a16:creationId xmlns:a16="http://schemas.microsoft.com/office/drawing/2014/main" id="{33663FF8-0D1F-48C4-A930-97BB62DEDAD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46136" y="757299"/>
            <a:ext cx="1913684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 dirty="0">
                <a:solidFill>
                  <a:srgbClr val="000000"/>
                </a:solidFill>
              </a:rPr>
              <a:t>Any lock hardware design can be customerised</a:t>
            </a:r>
          </a:p>
        </p:txBody>
      </p:sp>
      <p:sp>
        <p:nvSpPr>
          <p:cNvPr id="21" name="Text Box 5">
            <a:extLst>
              <a:ext uri="{FF2B5EF4-FFF2-40B4-BE49-F238E27FC236}">
                <a16:creationId xmlns:a16="http://schemas.microsoft.com/office/drawing/2014/main" id="{2082E21B-5AC9-4DE1-8684-EB143C8D2EFA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78162" y="2295997"/>
            <a:ext cx="1913684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 dirty="0">
                <a:solidFill>
                  <a:srgbClr val="000000"/>
                </a:solidFill>
              </a:rPr>
              <a:t>Add tampering sensors, alarms, notifications</a:t>
            </a:r>
          </a:p>
        </p:txBody>
      </p:sp>
      <p:sp>
        <p:nvSpPr>
          <p:cNvPr id="22" name="Text Box 5">
            <a:extLst>
              <a:ext uri="{FF2B5EF4-FFF2-40B4-BE49-F238E27FC236}">
                <a16:creationId xmlns:a16="http://schemas.microsoft.com/office/drawing/2014/main" id="{1F172BA4-D561-4EA8-90DB-2F7DCC017F5F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46136" y="3821772"/>
            <a:ext cx="1913684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 dirty="0">
                <a:solidFill>
                  <a:srgbClr val="000000"/>
                </a:solidFill>
              </a:rPr>
              <a:t>Use API‘s to white label and customerise software, and apps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84DAF5F-6FB1-46DE-9728-425B1C27C69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344" t="22325" r="9690" b="19587"/>
          <a:stretch/>
        </p:blipFill>
        <p:spPr>
          <a:xfrm>
            <a:off x="7034551" y="2228360"/>
            <a:ext cx="1706010" cy="125494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379F40F-27ED-4A84-9BB4-6009A834A09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/>
          </a:blip>
          <a:srcRect l="1" t="44731" r="63849" b="28434"/>
          <a:stretch/>
        </p:blipFill>
        <p:spPr>
          <a:xfrm>
            <a:off x="4366185" y="2214872"/>
            <a:ext cx="2402956" cy="11917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3D4A83-192B-4F1C-9EBA-268CCA1A301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/>
          </a:blip>
          <a:srcRect t="5875" b="3741"/>
          <a:stretch/>
        </p:blipFill>
        <p:spPr>
          <a:xfrm>
            <a:off x="2576327" y="2206624"/>
            <a:ext cx="1318493" cy="1191705"/>
          </a:xfrm>
          <a:prstGeom prst="rect">
            <a:avLst/>
          </a:prstGeom>
        </p:spPr>
      </p:pic>
      <p:grpSp>
        <p:nvGrpSpPr>
          <p:cNvPr id="28" name="Grupo 13">
            <a:extLst>
              <a:ext uri="{FF2B5EF4-FFF2-40B4-BE49-F238E27FC236}">
                <a16:creationId xmlns:a16="http://schemas.microsoft.com/office/drawing/2014/main" id="{61986005-7600-4097-B35C-F8965B461B20}"/>
              </a:ext>
            </a:extLst>
          </p:cNvPr>
          <p:cNvGrpSpPr/>
          <p:nvPr/>
        </p:nvGrpSpPr>
        <p:grpSpPr>
          <a:xfrm>
            <a:off x="2485635" y="3586555"/>
            <a:ext cx="3064683" cy="1547652"/>
            <a:chOff x="2684316" y="8201911"/>
            <a:chExt cx="8927062" cy="4363151"/>
          </a:xfrm>
        </p:grpSpPr>
        <p:sp>
          <p:nvSpPr>
            <p:cNvPr id="29" name="object 13">
              <a:extLst>
                <a:ext uri="{FF2B5EF4-FFF2-40B4-BE49-F238E27FC236}">
                  <a16:creationId xmlns:a16="http://schemas.microsoft.com/office/drawing/2014/main" id="{B45010FD-FF90-41CB-AEE2-2A1BE58D1E97}"/>
                </a:ext>
              </a:extLst>
            </p:cNvPr>
            <p:cNvSpPr/>
            <p:nvPr/>
          </p:nvSpPr>
          <p:spPr>
            <a:xfrm>
              <a:off x="2951208" y="8201911"/>
              <a:ext cx="8660170" cy="4363150"/>
            </a:xfrm>
            <a:prstGeom prst="rect">
              <a:avLst/>
            </a:prstGeom>
            <a:blipFill>
              <a:blip r:embed="rId10" cstate="print">
                <a:grayscl/>
              </a:blip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0" name="object 14">
              <a:extLst>
                <a:ext uri="{FF2B5EF4-FFF2-40B4-BE49-F238E27FC236}">
                  <a16:creationId xmlns:a16="http://schemas.microsoft.com/office/drawing/2014/main" id="{98DA184D-BBBC-42A6-A6A8-B79B2067215D}"/>
                </a:ext>
              </a:extLst>
            </p:cNvPr>
            <p:cNvSpPr/>
            <p:nvPr/>
          </p:nvSpPr>
          <p:spPr>
            <a:xfrm>
              <a:off x="2684316" y="8427347"/>
              <a:ext cx="5318705" cy="4137715"/>
            </a:xfrm>
            <a:prstGeom prst="rect">
              <a:avLst/>
            </a:prstGeom>
            <a:blipFill>
              <a:blip r:embed="rId11" cstate="print">
                <a:grayscl/>
              </a:blip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1" name="object 15">
              <a:extLst>
                <a:ext uri="{FF2B5EF4-FFF2-40B4-BE49-F238E27FC236}">
                  <a16:creationId xmlns:a16="http://schemas.microsoft.com/office/drawing/2014/main" id="{F17C3479-6DAD-4960-B41E-FF8EED60503A}"/>
                </a:ext>
              </a:extLst>
            </p:cNvPr>
            <p:cNvSpPr/>
            <p:nvPr/>
          </p:nvSpPr>
          <p:spPr>
            <a:xfrm>
              <a:off x="8784727" y="9728126"/>
              <a:ext cx="2647506" cy="2836936"/>
            </a:xfrm>
            <a:prstGeom prst="rect">
              <a:avLst/>
            </a:prstGeom>
            <a:blipFill>
              <a:blip r:embed="rId12" cstate="print">
                <a:grayscl/>
              </a:blip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128F114D-D950-4B68-84E7-17CE9C0156D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/>
          </a:blip>
          <a:srcRect l="12329" r="16429" b="43385"/>
          <a:stretch/>
        </p:blipFill>
        <p:spPr>
          <a:xfrm>
            <a:off x="5640113" y="3719527"/>
            <a:ext cx="2768410" cy="146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64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Vodafone Leadership Position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7607F-D0CB-4AC6-9566-046428C59115}" type="datetime3">
              <a:rPr lang="en-US" smtClean="0"/>
              <a:t>1 June 2018</a:t>
            </a:fld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83A2B-3358-44F8-83A0-4598795D8FB5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545" y="1692333"/>
            <a:ext cx="3182444" cy="34400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6801" y="651625"/>
            <a:ext cx="5210702" cy="9576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543" y="1721460"/>
            <a:ext cx="3573314" cy="340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725834"/>
      </p:ext>
    </p:extLst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ECA2A38-C857-47AC-B534-D8001FF099CC}"/>
              </a:ext>
            </a:extLst>
          </p:cNvPr>
          <p:cNvSpPr/>
          <p:nvPr/>
        </p:nvSpPr>
        <p:spPr>
          <a:xfrm>
            <a:off x="4898495" y="2115992"/>
            <a:ext cx="2884994" cy="249206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4702DD7-185B-4360-8959-E375C8C56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Differences between office keycard systems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51EC26-64F7-4BEF-9B94-771F44445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l="12558" t="12386" r="13140" b="7575"/>
          <a:stretch/>
        </p:blipFill>
        <p:spPr>
          <a:xfrm>
            <a:off x="937728" y="741424"/>
            <a:ext cx="7268544" cy="440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6928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CE1D61D-F46D-46EA-B063-F2EE8D300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05979"/>
            <a:ext cx="8375186" cy="391510"/>
          </a:xfrm>
        </p:spPr>
        <p:txBody>
          <a:bodyPr/>
          <a:lstStyle/>
          <a:p>
            <a:r>
              <a:rPr lang="en-AU" dirty="0"/>
              <a:t>Costs</a:t>
            </a:r>
            <a:endParaRPr lang="en-US" dirty="0"/>
          </a:p>
        </p:txBody>
      </p:sp>
      <p:pic>
        <p:nvPicPr>
          <p:cNvPr id="7" name="Picture 6" descr="DigitalKeys_grayscale.png">
            <a:extLst>
              <a:ext uri="{FF2B5EF4-FFF2-40B4-BE49-F238E27FC236}">
                <a16:creationId xmlns:a16="http://schemas.microsoft.com/office/drawing/2014/main" id="{5106E8F0-C964-45BC-BD6C-7D547532D2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9690" y="4126144"/>
            <a:ext cx="854489" cy="36479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9AA8192-5FF1-44D7-BF22-93475674F0E3}"/>
              </a:ext>
            </a:extLst>
          </p:cNvPr>
          <p:cNvSpPr txBox="1">
            <a:spLocks/>
          </p:cNvSpPr>
          <p:nvPr/>
        </p:nvSpPr>
        <p:spPr>
          <a:xfrm>
            <a:off x="250825" y="496437"/>
            <a:ext cx="5224558" cy="63143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Vodafone Rg" pitchFamily="34" charset="0"/>
                <a:ea typeface="+mj-ea"/>
                <a:cs typeface="+mj-cs"/>
              </a:defRPr>
            </a:lvl1pPr>
          </a:lstStyle>
          <a:p>
            <a:endParaRPr lang="en-AU" dirty="0">
              <a:solidFill>
                <a:schemeClr val="tx1"/>
              </a:solidFill>
            </a:endParaRPr>
          </a:p>
          <a:p>
            <a:r>
              <a:rPr lang="en-AU" b="0" dirty="0">
                <a:solidFill>
                  <a:schemeClr val="tx1"/>
                </a:solidFill>
              </a:rPr>
              <a:t> </a:t>
            </a:r>
            <a:endParaRPr lang="en-AU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b="0" dirty="0">
              <a:solidFill>
                <a:schemeClr val="tx1"/>
              </a:solidFill>
            </a:endParaRPr>
          </a:p>
          <a:p>
            <a:endParaRPr lang="en-AU" dirty="0"/>
          </a:p>
        </p:txBody>
      </p:sp>
      <p:pic>
        <p:nvPicPr>
          <p:cNvPr id="15" name="image10.jpg">
            <a:extLst>
              <a:ext uri="{FF2B5EF4-FFF2-40B4-BE49-F238E27FC236}">
                <a16:creationId xmlns:a16="http://schemas.microsoft.com/office/drawing/2014/main" id="{8BC1C516-0DE6-4C5F-936B-4C9FFB63363F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5740711" y="546963"/>
            <a:ext cx="2337693" cy="1974261"/>
          </a:xfrm>
          <a:prstGeom prst="rect">
            <a:avLst/>
          </a:prstGeom>
          <a:ln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A7227DB-9B08-4E62-B635-6C54EED36A7A}"/>
              </a:ext>
            </a:extLst>
          </p:cNvPr>
          <p:cNvSpPr txBox="1"/>
          <p:nvPr/>
        </p:nvSpPr>
        <p:spPr>
          <a:xfrm>
            <a:off x="5571460" y="2571750"/>
            <a:ext cx="3054551" cy="56485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r>
              <a:rPr lang="en-US" sz="1200" i="1" dirty="0">
                <a:latin typeface="Vodafone Rg" pitchFamily="34" charset="0"/>
              </a:rPr>
              <a:t>*This is the price for the lock above - the NB IoT Smart lock LDK100, which is available now, as of June 2018. </a:t>
            </a:r>
          </a:p>
          <a:p>
            <a:r>
              <a:rPr lang="en-US" sz="1200" i="1" dirty="0">
                <a:latin typeface="Vodafone Rg" pitchFamily="34" charset="0"/>
              </a:rPr>
              <a:t>For all new lock designs, a minimum order of 1000 is required(or a consult design fee to be negotiated), and cost per unit will be quoted separately.</a:t>
            </a:r>
          </a:p>
          <a:p>
            <a:r>
              <a:rPr lang="en-US" sz="1200" i="1" dirty="0">
                <a:latin typeface="Vodafone Rg" pitchFamily="34" charset="0"/>
              </a:rPr>
              <a:t>All new locks include Vodafone SIM cards, and 2 years NB IoT connectivity.</a:t>
            </a:r>
          </a:p>
          <a:p>
            <a:endParaRPr lang="en-US" sz="1200" i="1" dirty="0">
              <a:latin typeface="Vodafone Rg" pitchFamily="34" charset="0"/>
            </a:endParaRPr>
          </a:p>
          <a:p>
            <a:r>
              <a:rPr lang="en-US" sz="1200" i="1" dirty="0">
                <a:latin typeface="Vodafone Rg" pitchFamily="34" charset="0"/>
              </a:rPr>
              <a:t>** guide only, installation fees will vary depending on distributor quote, based on </a:t>
            </a:r>
          </a:p>
          <a:p>
            <a:r>
              <a:rPr lang="en-US" sz="1200" i="1" dirty="0">
                <a:latin typeface="Vodafone Rg" pitchFamily="34" charset="0"/>
              </a:rPr>
              <a:t>volume and lock style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i="1" dirty="0">
              <a:latin typeface="Vodafone Rg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i="1" dirty="0">
              <a:latin typeface="Vodafone Rg" pitchFamily="34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0BA3700D-EA7F-4B64-982F-39760A62CA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6550838"/>
              </p:ext>
            </p:extLst>
          </p:nvPr>
        </p:nvGraphicFramePr>
        <p:xfrm>
          <a:off x="250825" y="597489"/>
          <a:ext cx="5150515" cy="46288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0101">
                  <a:extLst>
                    <a:ext uri="{9D8B030D-6E8A-4147-A177-3AD203B41FA5}">
                      <a16:colId xmlns:a16="http://schemas.microsoft.com/office/drawing/2014/main" val="472849972"/>
                    </a:ext>
                  </a:extLst>
                </a:gridCol>
                <a:gridCol w="1250414">
                  <a:extLst>
                    <a:ext uri="{9D8B030D-6E8A-4147-A177-3AD203B41FA5}">
                      <a16:colId xmlns:a16="http://schemas.microsoft.com/office/drawing/2014/main" val="3634551771"/>
                    </a:ext>
                  </a:extLst>
                </a:gridCol>
              </a:tblGrid>
              <a:tr h="389181">
                <a:tc>
                  <a:txBody>
                    <a:bodyPr/>
                    <a:lstStyle/>
                    <a:p>
                      <a:r>
                        <a:rPr lang="en-US" sz="1600" dirty="0"/>
                        <a:t>Item (non recurring fees)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Cost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3464141"/>
                  </a:ext>
                </a:extLst>
              </a:tr>
              <a:tr h="671737">
                <a:tc>
                  <a:txBody>
                    <a:bodyPr/>
                    <a:lstStyle/>
                    <a:p>
                      <a:r>
                        <a:rPr lang="en-US" sz="1600" dirty="0"/>
                        <a:t>NB IoT Smart locks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£</a:t>
                      </a:r>
                      <a:r>
                        <a:rPr lang="en-US" sz="1600" dirty="0"/>
                        <a:t>250  per unit/door*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9896235"/>
                  </a:ext>
                </a:extLst>
              </a:tr>
              <a:tr h="389181">
                <a:tc>
                  <a:txBody>
                    <a:bodyPr/>
                    <a:lstStyle/>
                    <a:p>
                      <a:r>
                        <a:rPr lang="en-AU" sz="16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Installation time cost per lock (not including any travel related costs)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£30**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209985"/>
                  </a:ext>
                </a:extLst>
              </a:tr>
              <a:tr h="389181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Item (recurring fees)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1614741"/>
                  </a:ext>
                </a:extLst>
              </a:tr>
              <a:tr h="959624">
                <a:tc>
                  <a:txBody>
                    <a:bodyPr/>
                    <a:lstStyle/>
                    <a:p>
                      <a:r>
                        <a:rPr lang="en-US" sz="1600" dirty="0"/>
                        <a:t>Digital Keys Management (DKM) Platform annual license fee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£1000 per year per 100 locks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8019657"/>
                  </a:ext>
                </a:extLst>
              </a:tr>
              <a:tr h="671737">
                <a:tc>
                  <a:txBody>
                    <a:bodyPr/>
                    <a:lstStyle/>
                    <a:p>
                      <a:r>
                        <a:rPr lang="en-US" sz="1600" dirty="0"/>
                        <a:t>API’s/server use fee for 3</a:t>
                      </a:r>
                      <a:r>
                        <a:rPr lang="en-US" sz="1600" baseline="30000" dirty="0"/>
                        <a:t>rd</a:t>
                      </a:r>
                      <a:r>
                        <a:rPr lang="en-US" sz="1600" dirty="0"/>
                        <a:t> party white-labelling(if not using DKM Platform)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To be negotiated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6056323"/>
                  </a:ext>
                </a:extLst>
              </a:tr>
              <a:tr h="389181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Other costs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6630472"/>
                  </a:ext>
                </a:extLst>
              </a:tr>
              <a:tr h="389181">
                <a:tc>
                  <a:txBody>
                    <a:bodyPr/>
                    <a:lstStyle/>
                    <a:p>
                      <a:r>
                        <a:rPr lang="en-US" sz="1600" dirty="0"/>
                        <a:t>AA batteries, NFC cards/tokens, extended warranty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Provided on demand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7720238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C4AE6108-53A7-4261-9BA5-72A4266DDA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2466" y="723720"/>
            <a:ext cx="854490" cy="86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5052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ECA2A38-C857-47AC-B534-D8001FF099CC}"/>
              </a:ext>
            </a:extLst>
          </p:cNvPr>
          <p:cNvSpPr/>
          <p:nvPr/>
        </p:nvSpPr>
        <p:spPr>
          <a:xfrm>
            <a:off x="4898495" y="2115992"/>
            <a:ext cx="2884994" cy="249206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4E7C60-66F0-4997-A0F7-1848AFBAA0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78" t="18589" r="16485" b="12746"/>
          <a:stretch/>
        </p:blipFill>
        <p:spPr>
          <a:xfrm>
            <a:off x="-40476" y="-22501"/>
            <a:ext cx="9224952" cy="518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4535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ECA2A38-C857-47AC-B534-D8001FF099CC}"/>
              </a:ext>
            </a:extLst>
          </p:cNvPr>
          <p:cNvSpPr/>
          <p:nvPr/>
        </p:nvSpPr>
        <p:spPr>
          <a:xfrm>
            <a:off x="4898495" y="2115992"/>
            <a:ext cx="2884994" cy="249206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F21ED4-90A0-48BC-98D5-4D090928A6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78" t="17555" r="16047" b="13161"/>
          <a:stretch/>
        </p:blipFill>
        <p:spPr>
          <a:xfrm>
            <a:off x="-242106" y="1"/>
            <a:ext cx="9386105" cy="529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206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Oval 130"/>
          <p:cNvSpPr/>
          <p:nvPr/>
        </p:nvSpPr>
        <p:spPr>
          <a:xfrm>
            <a:off x="8072579" y="3449915"/>
            <a:ext cx="760812" cy="753379"/>
          </a:xfrm>
          <a:prstGeom prst="ellipse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350" tIns="6350" rIns="6350" bIns="6350" numCol="1" spcCol="1270" rtlCol="0" anchor="ctr" anchorCtr="0">
            <a:noAutofit/>
          </a:bodyPr>
          <a:lstStyle/>
          <a:p>
            <a:pPr marL="0" marR="0" lvl="0" indent="0" algn="ctr" defTabSz="44443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34342B"/>
              </a:solidFill>
              <a:effectLst/>
              <a:uLnTx/>
              <a:uFillTx/>
              <a:latin typeface="Vodafone Rg" pitchFamily="34" charset="0"/>
              <a:ea typeface="+mn-ea"/>
              <a:cs typeface="+mn-cs"/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7236481" y="3433404"/>
            <a:ext cx="760812" cy="753379"/>
          </a:xfrm>
          <a:prstGeom prst="ellipse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350" tIns="6350" rIns="6350" bIns="6350" numCol="1" spcCol="1270" rtlCol="0" anchor="ctr" anchorCtr="0">
            <a:noAutofit/>
          </a:bodyPr>
          <a:lstStyle/>
          <a:p>
            <a:pPr marL="0" marR="0" lvl="0" indent="0" algn="ctr" defTabSz="44443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34342B"/>
              </a:solidFill>
              <a:effectLst/>
              <a:uLnTx/>
              <a:uFillTx/>
              <a:latin typeface="Vodafone Rg" pitchFamily="34" charset="0"/>
              <a:ea typeface="+mn-ea"/>
              <a:cs typeface="+mn-cs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6432546" y="3437637"/>
            <a:ext cx="760812" cy="753379"/>
          </a:xfrm>
          <a:prstGeom prst="ellipse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350" tIns="6350" rIns="6350" bIns="6350" numCol="1" spcCol="1270" rtlCol="0" anchor="ctr" anchorCtr="0">
            <a:noAutofit/>
          </a:bodyPr>
          <a:lstStyle/>
          <a:p>
            <a:pPr marL="0" marR="0" lvl="0" indent="0" algn="ctr" defTabSz="44443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34342B"/>
              </a:solidFill>
              <a:effectLst/>
              <a:uLnTx/>
              <a:uFillTx/>
              <a:latin typeface="Vodafone Rg" pitchFamily="34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914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E60000"/>
                </a:solidFill>
                <a:effectLst/>
                <a:uLnTx/>
                <a:uFillTx/>
                <a:latin typeface="Vodafone Rg" pitchFamily="34" charset="0"/>
                <a:ea typeface="+mn-ea"/>
                <a:cs typeface="+mn-cs"/>
              </a:rPr>
              <a:t>C2 – Vodafone Confidential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4713290"/>
            <a:ext cx="412750" cy="238125"/>
          </a:xfrm>
        </p:spPr>
        <p:txBody>
          <a:bodyPr/>
          <a:lstStyle/>
          <a:p>
            <a:pPr marL="0" marR="0" lvl="0" indent="0" algn="ctr" defTabSz="914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A83A2B-3358-44F8-83A0-4598795D8FB5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odafone Rg"/>
                <a:ea typeface="+mn-ea"/>
                <a:cs typeface="+mn-cs"/>
              </a:rPr>
              <a:pPr marL="0" marR="0" lvl="0" indent="0" algn="ctr" defTabSz="9142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odafone Rg"/>
              <a:ea typeface="+mn-ea"/>
              <a:cs typeface="+mn-cs"/>
            </a:endParaRPr>
          </a:p>
        </p:txBody>
      </p:sp>
      <p:sp>
        <p:nvSpPr>
          <p:cNvPr id="23" name="AutoShape 12" descr="https://pixabay.com/static/uploads/photo/2015/02/13/09/47/finance-634901_960_72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odafone Rg"/>
              <a:ea typeface="+mn-ea"/>
              <a:cs typeface="+mn-cs"/>
            </a:endParaRPr>
          </a:p>
        </p:txBody>
      </p:sp>
      <p:sp>
        <p:nvSpPr>
          <p:cNvPr id="2060" name="Rectangle 2059"/>
          <p:cNvSpPr/>
          <p:nvPr/>
        </p:nvSpPr>
        <p:spPr>
          <a:xfrm>
            <a:off x="5216649" y="1544682"/>
            <a:ext cx="3442264" cy="143565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350" tIns="6350" rIns="6350" bIns="6350" numCol="1" spcCol="1270" rtlCol="0" anchor="ctr" anchorCtr="0">
            <a:noAutofit/>
          </a:bodyPr>
          <a:lstStyle/>
          <a:p>
            <a:pPr marL="0" marR="0" lvl="0" indent="0" algn="ctr" defTabSz="914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odafone Rg"/>
                <a:ea typeface="+mn-ea"/>
                <a:cs typeface="+mn-cs"/>
              </a:rPr>
              <a:t>Low Power Wide Area wireless network technology is specifically for connecting devices with low bandwidth requirements, using low power whilst providing increased penetration.</a:t>
            </a:r>
          </a:p>
          <a:p>
            <a:pPr marL="0" marR="0" lvl="0" indent="0" algn="ctr" defTabSz="914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odafone Rg"/>
              <a:ea typeface="+mn-ea"/>
              <a:cs typeface="+mn-cs"/>
            </a:endParaRPr>
          </a:p>
          <a:p>
            <a:pPr marL="0" marR="0" lvl="0" indent="0" algn="ctr" defTabSz="914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odafone Rg"/>
                <a:ea typeface="+mn-ea"/>
                <a:cs typeface="+mn-cs"/>
              </a:rPr>
              <a:t> Many millions of devices will be connected via LPWA.</a:t>
            </a: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393743" y="332106"/>
            <a:ext cx="7810717" cy="8756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80000"/>
              </a:lnSpc>
              <a:spcBef>
                <a:spcPct val="0"/>
              </a:spcBef>
              <a:buNone/>
              <a:defRPr sz="2400" b="1">
                <a:solidFill>
                  <a:schemeClr val="accent1"/>
                </a:solidFill>
                <a:latin typeface="Vodafone Rg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26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60000"/>
                </a:solidFill>
                <a:effectLst/>
                <a:uLnTx/>
                <a:uFillTx/>
                <a:latin typeface="Vodafone Rg" pitchFamily="34" charset="0"/>
                <a:ea typeface="+mj-ea"/>
                <a:cs typeface="+mj-cs"/>
              </a:rPr>
              <a:t>What is </a:t>
            </a: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73110" y="682370"/>
            <a:ext cx="1526831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2647" y="696399"/>
            <a:ext cx="649077" cy="57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AutoShape 4" descr="data:image/png;base64,iVBORw0KGgoAAAANSUhEUgAAAOEAAADhCAMAAAAJbSJIAAAAkFBMVEX/////AAD/Y2P/9vb/+fn//Pz/y8v/rKz/5ub/rq7/7+//7Oz/8vL/39//z8//n5//XV3/2Nj/d3f/hIT/lJT/KSn/tLT/pKT/aGj/v7//jo7/4uL/m5v/PDz/ubn/xMT/UFD/Hh7/Skr/e3v/MzP/Fhb/ISH/QkL/kJD/NDT/h4f/Vlb/ERH/b2//R0f/Tk4/r3GkAAAOL0lEQVR4nOVd6XoTORCM4hhCDggh5loCdojDQhx4/7fbjMf2SOqjdLWHz1s/IZ5Ra6RWdXVLOjr6X+PLy8uTsdtgixvnZjdnY7fCFFfuGdf/jN0MS3zsTHRP52O3wxC9ie7LdOyG2OG4N/Hh29gNscPGRDc/3KG6GajOfR27JWbYfkX3NBm7KVa425q4eD12U6zwY2ui+zV2U4xw9nNn4u8DdTinq52Jq7djN8YGp27A+7EbY4PXnokHOhk/eCZeHWZQ9d0zcXaY/ubOM9G9GLs1FpgsfRMPksO99S08TJf6PjDxw9jNscCvwMSbsZtjgfuDN/HSHbyJLw/fxKuDN/EstPAQPeq3yMQDXBe/RyZ+GrtBzTH9GZl4eBz1dWShuxy7Rc3xLrJweTF2i1pjuoxMvD24kDj2p+547BY1x8fYxHdjt6g14nX/AFf+D8TEg1P840XRLfetTl1+vb66Mnz+C/IRfxi+jeD8Zt3FryzfcUVMvLZ8XYBP8/6Ntpnpc2KhbY/uMH2/nSHWU/9fauI+sjY7+1bmZPEiZjbO3Vu/8+jtLpe5D92drhjuyfaNZ0+DX9tLyv2BmmgqhX8d3vN7PxU+76mFzm7sTDyqeLevEqZ7auGd1bt8tj+3eon61i2M1LfPoxh4dPSbMdHCiV88ei+43WeV3SfGQoMlI8h6zfZbuPSDMfFz65cEHm2x55pe7iO2pjZfgofvvaB3xlh42/QNoe61/zCU/Ygtx+lT8OT9kPsQzJrY0J9OwyBtFDnoFWfh71ZPDw00oxMqJgvOxEajKdL0RipwveEsdE18emTgWEWDTLDv2kga1+EjXzZ4ZBnidFuPercePXdEXf2UtXBW+9g4wB6zypzKbh3e1D00jltGzVJS7bTDqsrZRHUtYydG2FW/qlGxzPVz5H1Jb1gLa0jybfSosdPM/ILhyrMKsXtuHpBl44m1sHjF+Bo9Z9W0sUUgxQs9CsMosvz8DTvneF9TSE/jzJ2xzpyGl6yBblZSwhCXehhqsBmY8BaWcEkSU1dSh1YgtQs9Ftnr2NkqesRPi+YWgBOHO2RXMJCu+ls2Wp0waZo1Mp/zF5fqEP9Q9hHJ78dmMwPeMtZ1WGW5UxJr7q84ACOmklvkuELKHE6r23X5ulXVnUC/3SI9dJ2SXqoLmk5fnHRkZHXXpspXoN85ayIVtSrqOqc3s/UAWmsFy1ctwi9pmD6kPoD2UXkyctL3Vsdo+8zcokFBOlO50CN1jNAIpVib2aSr1nVa2477U53UEYdpYohBvXEpXzvfKkd9ULJTWd7V+pw/kolpceI8/tmqcBbuEg1btrBzgqtKPUvypmnBPs1ilW2pnuyOuRiE90FbrlMLeOG0QwoxIfWcZWvh5ZDR9KLTIVd9WzUbucKFNb7j39IcVhEj9TLifqbKj+5qsgPiMMWJmin9TUlQ4bO+YAj4buy4XD6PZdwBX9BP6WJfIPKc+IUTEeX3x8h9ORfksvprLMEPJ3HcW7Kf6txXi0g2NdjiW6xtfXYSgJumbGGWTbMuF/7vqUMJDhSAg0qAoCo+41H93Qn9+NniQJg9YSy4CP7gqZCoihbqrp860uy9VOFyyk7isA9uy/iEIEg5sNTST5gbNkVyJu+HQ1+/LPI3XMlpjwfFRccqvthEEZGB/wp/dlz1kjXodqEdlPJh+gkzM8jRKBeLB0+ipF0JTRXZt+JrGCUyL6qIR47M9GNXWFC1zexR2EIU55leycofx4P8Y0b78nekSZKbkwN25idZmUcyi9XuuYv+OFtGmIi0RswCMkprzuAhUZf+Wf6J/1zySiL4wow1eNfFELZVBjUmJAPlOcjam/sVhTxbBz6GYhaYhGBrCxqTQv94HP8ik8EpE3HJyiRMIXV6dnxC0iWam+lxQd5Xm3kYwIULTMSVUQtPuychnUpHTV5QTAaB3r9MVVz6xKD6YxLbo74iy0S2pHYD6sdPmL9KVlKYYC2JTjO6Z45eLOtRXFcx/ZGskTNOLdFpMOJ1TsBNvf8OlLkx4lXqIGXK6Rapki+Tgcig4df01zuQhY7IwMmv4kh+8nTiFKX0kg9tIpICG0a+SHxNTL9cxvhma7fvkzV/bSKSYUqXz0Sl+xfz9Ax9ias7SGbDCjVlhinZTZy23HO1H1knAnCxerKwoKyI1GXFs3ZR6u9z9Ucu3ZkalvL7E3oQqT4ODdK0fK55mfsSWXqZ2EmypshoaPGSn1Tsx24PyC0TZFWzNLYhpko7EG8Q+cSUNBWjXGFZnYD1iImBG02UDSAFMuH2whTWzfdgvh7BKvRps0Rb80kIFS6+KRlMXu3KNpCLvV2it5FVU0cpS7g1LEHf42PskkQE/6QUTiVn2bimBDMeP1wgFEUaPT3ao0MKt9EsJCkFX2tP2Lj4yD61LOfPD7aUqcjwabmL/IUJxxWCDlRWwjjl6VeC09LWfLKq+loLnIZC2mBeZKDYX3gqqq6GrBfeuIOrkTA6SkvzmMRlB14z86GFFzTGGSIoPY96JPZ5+ZYToVQNTkVOfRkQj4GB5aHVUOq58go/pgZkDajbyCkox0zk3f+gyElKwFZsBJQqZFDEL1V9r0Eizd3kAllZfqNj3aYa6SOicFjR9p/ncdzl235EJTTSfoCqPceS3wfjVNH2HZ2I24AdfAtpQNWdw0FF/g10lqQGUIS4bavO9G4Tn1l57ian+HQA45Q7uGYHou5vViV9oRU2OVbX84ssWl9kNa2G8utr/p8DiAN/XmNeB57pPi/c6rr/RfhVj1gr6GeYPp+kdtSfmS65aF17k3Z69Yi16f77qOu92AxXv89A8tHqtNGdaew0z/HHEHap1uyn3kHcZaCNKmnL5Qbxn9+hHpO5fIODDOXGap0ufvk1Yvd3zZntQQjkOrQ4L0N000vl6aJjYDu++0TakJA5UpPNbfIkVzi9GgSTdnXTVqnAUD5hk53s5DaEATIDV4Ng8r260F2R8eSEnVbymAH5e8hMUpP2n0PWuGtmKn+WH9RoB6YSsov+Tw+Cye+OtfGgRCqtjq1h8q0bzMXf6BbGa/4b7cRHJSHZan+okrgWx5a4gWaNeHR9UjQa9ly/HlDYSYUy5P5Iv1HDfLId4lSZUfIIanjKoFJxKLlreYvQGnF8KbtSzWe1OzKDzdjxX2MLZWx1iEXqpegzlEAso/gCQaOZwkckpaohYldzLXll7TktL30VmZuY1BT1jx5x7PVBGnD8gXc9Wh5xpgxTwZ3yR0buELMaKYGurqstT6nTpCXBZSsusEPiizVdsu0FHlqswE8hZWDLPyKQdvl3aHu5jVatxlce6wtioryi0tu2556o6SR2EoEFMS2bog2E1ieHi0KJE7y2LkalTSLVIbc+2UXVBzkCrItRaau1qBF1aH0voTojuNJVdVwLvRJDlc7rz66JoL2MmxJqFaZLcqY6L2ptoLI/1PGrvvoBkhQWZSecxVF8ak6QWzCUgKRDQnkVX9GzQfuTk/V5xdBKrbzNpXwDWeTr0P4UMHqKkw/mi+iCYsIJ63oXNTcQvJApstbY+jMeUCma7qosbpXTW0wHDVjyYT2uLkhanEurlhwyvEZvIS4w0ImtyT3E+gJH/hxE+cgZTvOSO02gp67J+gZEYTTOdNZnc6GOuiIySyKwEDBnqUaih831lYBLk15d6H8P5FxlD5xrK0J50FtMhqkue4MjaABxNzofWmeahKQAHUMXkjRRwZkdTSufIdSBTH5AavSSQp3VaunnGuhpT7LAqfEr8/c+JirrNjs/GcyNWOUFHaLmVQBdwNvuyyAVY24QCxN6bKDvAtHXCrtbsvUKi5ibgtVFPR1C3dBgxNk6AA006lm9BlONn5TDitYw4WwdwMyK0qVgUGshHmLtVgaC8CJ+cYWFYKGpvolIBBp3UboLWSgvamDCW7lSpGSQA3uAnqhILeCHRve5dgD6WZQVBMRUznAiL2x4QxlwppGPA/0h+3zEhgzvt0I0JSRiQE+UM2yq+uxMry1BXjyciOiLi6RGJ6Wml7ChdEsYeuuxiExqQIWx7RVeoHfDaki9Yl+WItBIMb3WQ0uUdghcjS7syGd1gOjX9tYL5B6DiAjURYl5aiQOmN5ShqZWECOi0SblgUFezvbCTjSAgjUf0VjhjsQz5EpNr3tEAy9g08jzCqkL1DG21+sgPhW4Gmghr5ghbcAuOuwAIyKfiaFQRNCiQCUO3YTaFqjRfqq00EKtHLGD8Z2dekYoXI2RFiEo12hFMr6fW92I7sIVIL4wlYCl3sJBBwOa1a/zQKuxXwmESmp4URDU3lpG+GuoNS4dPP94gjgeG6vDxcL4cmDEpv25hUQPvq1wyS292CARiE0HcwvUCfMUGgX49Tt/dcAe9mkxkMz4GYVSVtZ3y0JS4y8XyO+zgR5SBqxvIYdrnC9867UNQgiMPnzdORgY0Jf7jAMpSnPuDYhTWN9riTSUYPckWjx/cPwLvcCWeMPkbNjFiGGy575CC22JN17FcyzkqvcgXW+2rVLAFEkMviNAbpGLgyClsUutbQBdnbfZHlnIyRhI3LG/TB6tAD6dBtl4dkpBSpF9UmkuYHDhKftImeMSECg1Ypge3QClW3w6DQMRxkKk5lWeC5UASKo8Og0pJmMhUmmsQ/wECz06XWIhnLtzawthCzyRAQaT+ZsYzEWMBO8xH/4WjjiGgEFPZlM86wF6D+8gWRjMMhYitm6bW+sA55Z3OHqJhSimtBaiEuaWFz5ByYOxEHKm9lu6IsC5NRuYMVzbGAtBzZ5xfrQDHHneWXWQnzAWoiKcnAuvjCz0KiWghUy4jhRIewu/XR3r+Dh8wxeP+p8+Mt/wO3j8VU4G+D+7rKnVlIGggwAAAABJRU5ErkJgg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odafone Rg"/>
              <a:ea typeface="+mn-ea"/>
              <a:cs typeface="+mn-cs"/>
            </a:endParaRPr>
          </a:p>
        </p:txBody>
      </p:sp>
      <p:sp>
        <p:nvSpPr>
          <p:cNvPr id="2057" name="AutoShape 6" descr="data:image/png;base64,iVBORw0KGgoAAAANSUhEUgAAAOEAAADhCAMAAAAJbSJIAAAAkFBMVEX/////AAD/Y2P/9vb/+fn//Pz/y8v/rKz/5ub/rq7/7+//7Oz/8vL/39//z8//n5//XV3/2Nj/d3f/hIT/lJT/KSn/tLT/pKT/aGj/v7//jo7/4uL/m5v/PDz/ubn/xMT/UFD/Hh7/Skr/e3v/MzP/Fhb/ISH/QkL/kJD/NDT/h4f/Vlb/ERH/b2//R0f/Tk4/r3GkAAAOL0lEQVR4nOVd6XoTORCM4hhCDggh5loCdojDQhx4/7fbjMf2SOqjdLWHz1s/IZ5Ra6RWdXVLOjr6X+PLy8uTsdtgixvnZjdnY7fCFFfuGdf/jN0MS3zsTHRP52O3wxC9ie7LdOyG2OG4N/Hh29gNscPGRDc/3KG6GajOfR27JWbYfkX3NBm7KVa425q4eD12U6zwY2ui+zV2U4xw9nNn4u8DdTinq52Jq7djN8YGp27A+7EbY4PXnokHOhk/eCZeHWZQ9d0zcXaY/ubOM9G9GLs1FpgsfRMPksO99S08TJf6PjDxw9jNscCvwMSbsZtjgfuDN/HSHbyJLw/fxKuDN/EstPAQPeq3yMQDXBe/RyZ+GrtBzTH9GZl4eBz1dWShuxy7Rc3xLrJweTF2i1pjuoxMvD24kDj2p+547BY1x8fYxHdjt6g14nX/AFf+D8TEg1P840XRLfetTl1+vb66Mnz+C/IRfxi+jeD8Zt3FryzfcUVMvLZ8XYBP8/6Ntpnpc2KhbY/uMH2/nSHWU/9fauI+sjY7+1bmZPEiZjbO3Vu/8+jtLpe5D92drhjuyfaNZ0+DX9tLyv2BmmgqhX8d3vN7PxU+76mFzm7sTDyqeLevEqZ7auGd1bt8tj+3eon61i2M1LfPoxh4dPSbMdHCiV88ei+43WeV3SfGQoMlI8h6zfZbuPSDMfFz65cEHm2x55pe7iO2pjZfgofvvaB3xlh42/QNoe61/zCU/Ygtx+lT8OT9kPsQzJrY0J9OwyBtFDnoFWfh71ZPDw00oxMqJgvOxEajKdL0RipwveEsdE18emTgWEWDTLDv2kga1+EjXzZ4ZBnidFuPercePXdEXf2UtXBW+9g4wB6zypzKbh3e1D00jltGzVJS7bTDqsrZRHUtYydG2FW/qlGxzPVz5H1Jb1gLa0jybfSosdPM/ILhyrMKsXtuHpBl44m1sHjF+Bo9Z9W0sUUgxQs9CsMosvz8DTvneF9TSE/jzJ2xzpyGl6yBblZSwhCXehhqsBmY8BaWcEkSU1dSh1YgtQs9Ftnr2NkqesRPi+YWgBOHO2RXMJCu+ls2Wp0waZo1Mp/zF5fqEP9Q9hHJ78dmMwPeMtZ1WGW5UxJr7q84ACOmklvkuELKHE6r23X5ulXVnUC/3SI9dJ2SXqoLmk5fnHRkZHXXpspXoN85ayIVtSrqOqc3s/UAWmsFy1ctwi9pmD6kPoD2UXkyctL3Vsdo+8zcokFBOlO50CN1jNAIpVib2aSr1nVa2477U53UEYdpYohBvXEpXzvfKkd9ULJTWd7V+pw/kolpceI8/tmqcBbuEg1btrBzgqtKPUvypmnBPs1ilW2pnuyOuRiE90FbrlMLeOG0QwoxIfWcZWvh5ZDR9KLTIVd9WzUbucKFNb7j39IcVhEj9TLifqbKj+5qsgPiMMWJmin9TUlQ4bO+YAj4buy4XD6PZdwBX9BP6WJfIPKc+IUTEeX3x8h9ORfksvprLMEPJ3HcW7Kf6txXi0g2NdjiW6xtfXYSgJumbGGWTbMuF/7vqUMJDhSAg0qAoCo+41H93Qn9+NniQJg9YSy4CP7gqZCoihbqrp860uy9VOFyyk7isA9uy/iEIEg5sNTST5gbNkVyJu+HQ1+/LPI3XMlpjwfFRccqvthEEZGB/wp/dlz1kjXodqEdlPJh+gkzM8jRKBeLB0+ipF0JTRXZt+JrGCUyL6qIR47M9GNXWFC1zexR2EIU55leycofx4P8Y0b78nekSZKbkwN25idZmUcyi9XuuYv+OFtGmIi0RswCMkprzuAhUZf+Wf6J/1zySiL4wow1eNfFELZVBjUmJAPlOcjam/sVhTxbBz6GYhaYhGBrCxqTQv94HP8ik8EpE3HJyiRMIXV6dnxC0iWam+lxQd5Xm3kYwIULTMSVUQtPuychnUpHTV5QTAaB3r9MVVz6xKD6YxLbo74iy0S2pHYD6sdPmL9KVlKYYC2JTjO6Z45eLOtRXFcx/ZGskTNOLdFpMOJ1TsBNvf8OlLkx4lXqIGXK6Rapki+Tgcig4df01zuQhY7IwMmv4kh+8nTiFKX0kg9tIpICG0a+SHxNTL9cxvhma7fvkzV/bSKSYUqXz0Sl+xfz9Ax9ias7SGbDCjVlhinZTZy23HO1H1knAnCxerKwoKyI1GXFs3ZR6u9z9Ucu3ZkalvL7E3oQqT4ODdK0fK55mfsSWXqZ2EmypshoaPGSn1Tsx24PyC0TZFWzNLYhpko7EG8Q+cSUNBWjXGFZnYD1iImBG02UDSAFMuH2whTWzfdgvh7BKvRps0Rb80kIFS6+KRlMXu3KNpCLvV2it5FVU0cpS7g1LEHf42PskkQE/6QUTiVn2bimBDMeP1wgFEUaPT3ao0MKt9EsJCkFX2tP2Lj4yD61LOfPD7aUqcjwabmL/IUJxxWCDlRWwjjl6VeC09LWfLKq+loLnIZC2mBeZKDYX3gqqq6GrBfeuIOrkTA6SkvzmMRlB14z86GFFzTGGSIoPY96JPZ5+ZYToVQNTkVOfRkQj4GB5aHVUOq58go/pgZkDajbyCkox0zk3f+gyElKwFZsBJQqZFDEL1V9r0Eizd3kAllZfqNj3aYa6SOicFjR9p/ncdzl235EJTTSfoCqPceS3wfjVNH2HZ2I24AdfAtpQNWdw0FF/g10lqQGUIS4bavO9G4Tn1l57ian+HQA45Q7uGYHou5vViV9oRU2OVbX84ssWl9kNa2G8utr/p8DiAN/XmNeB57pPi/c6rr/RfhVj1gr6GeYPp+kdtSfmS65aF17k3Z69Yi16f77qOu92AxXv89A8tHqtNGdaew0z/HHEHap1uyn3kHcZaCNKmnL5Qbxn9+hHpO5fIODDOXGap0ufvk1Yvd3zZntQQjkOrQ4L0N000vl6aJjYDu++0TakJA5UpPNbfIkVzi9GgSTdnXTVqnAUD5hk53s5DaEATIDV4Ng8r260F2R8eSEnVbymAH5e8hMUpP2n0PWuGtmKn+WH9RoB6YSsov+Tw+Cye+OtfGgRCqtjq1h8q0bzMXf6BbGa/4b7cRHJSHZan+okrgWx5a4gWaNeHR9UjQa9ly/HlDYSYUy5P5Iv1HDfLId4lSZUfIIanjKoFJxKLlreYvQGnF8KbtSzWe1OzKDzdjxX2MLZWx1iEXqpegzlEAso/gCQaOZwkckpaohYldzLXll7TktL30VmZuY1BT1jx5x7PVBGnD8gXc9Wh5xpgxTwZ3yR0buELMaKYGurqstT6nTpCXBZSsusEPiizVdsu0FHlqswE8hZWDLPyKQdvl3aHu5jVatxlce6wtioryi0tu2556o6SR2EoEFMS2bog2E1ieHi0KJE7y2LkalTSLVIbc+2UXVBzkCrItRaau1qBF1aH0voTojuNJVdVwLvRJDlc7rz66JoL2MmxJqFaZLcqY6L2ptoLI/1PGrvvoBkhQWZSecxVF8ak6QWzCUgKRDQnkVX9GzQfuTk/V5xdBKrbzNpXwDWeTr0P4UMHqKkw/mi+iCYsIJ63oXNTcQvJApstbY+jMeUCma7qosbpXTW0wHDVjyYT2uLkhanEurlhwyvEZvIS4w0ImtyT3E+gJH/hxE+cgZTvOSO02gp67J+gZEYTTOdNZnc6GOuiIySyKwEDBnqUaih831lYBLk15d6H8P5FxlD5xrK0J50FtMhqkue4MjaABxNzofWmeahKQAHUMXkjRRwZkdTSufIdSBTH5AavSSQp3VaunnGuhpT7LAqfEr8/c+JirrNjs/GcyNWOUFHaLmVQBdwNvuyyAVY24QCxN6bKDvAtHXCrtbsvUKi5ibgtVFPR1C3dBgxNk6AA006lm9BlONn5TDitYw4WwdwMyK0qVgUGshHmLtVgaC8CJ+cYWFYKGpvolIBBp3UboLWSgvamDCW7lSpGSQA3uAnqhILeCHRve5dgD6WZQVBMRUznAiL2x4QxlwppGPA/0h+3zEhgzvt0I0JSRiQE+UM2yq+uxMry1BXjyciOiLi6RGJ6Wml7ChdEsYeuuxiExqQIWx7RVeoHfDaki9Yl+WItBIMb3WQ0uUdghcjS7syGd1gOjX9tYL5B6DiAjURYl5aiQOmN5ShqZWECOi0SblgUFezvbCTjSAgjUf0VjhjsQz5EpNr3tEAy9g08jzCqkL1DG21+sgPhW4Gmghr5ghbcAuOuwAIyKfiaFQRNCiQCUO3YTaFqjRfqq00EKtHLGD8Z2dekYoXI2RFiEo12hFMr6fW92I7sIVIL4wlYCl3sJBBwOa1a/zQKuxXwmESmp4URDU3lpG+GuoNS4dPP94gjgeG6vDxcL4cmDEpv25hUQPvq1wyS292CARiE0HcwvUCfMUGgX49Tt/dcAe9mkxkMz4GYVSVtZ3y0JS4y8XyO+zgR5SBqxvIYdrnC9867UNQgiMPnzdORgY0Jf7jAMpSnPuDYhTWN9riTSUYPckWjx/cPwLvcCWeMPkbNjFiGGy575CC22JN17FcyzkqvcgXW+2rVLAFEkMviNAbpGLgyClsUutbQBdnbfZHlnIyRhI3LG/TB6tAD6dBtl4dkpBSpF9UmkuYHDhKftImeMSECg1Ypge3QClW3w6DQMRxkKk5lWeC5UASKo8Og0pJmMhUmmsQ/wECz06XWIhnLtzawthCzyRAQaT+ZsYzEWMBO8xH/4WjjiGgEFPZlM86wF6D+8gWRjMMhYitm6bW+sA55Z3OHqJhSimtBaiEuaWFz5ByYOxEHKm9lu6IsC5NRuYMVzbGAtBzZ5xfrQDHHneWXWQnzAWoiKcnAuvjCz0KiWghUy4jhRIewu/XR3r+Dh8wxeP+p8+Mt/wO3j8VU4G+D+7rKnVlIGggwAAAABJRU5ErkJggg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odafone Rg"/>
              <a:ea typeface="+mn-ea"/>
              <a:cs typeface="+mn-cs"/>
            </a:endParaRPr>
          </a:p>
        </p:txBody>
      </p:sp>
      <p:sp>
        <p:nvSpPr>
          <p:cNvPr id="2059" name="AutoShape 8" descr="data:image/png;base64,iVBORw0KGgoAAAANSUhEUgAAAOEAAADhCAMAAAAJbSJIAAAAkFBMVEX/////AAD/Y2P/9vb/+fn//Pz/y8v/rKz/5ub/rq7/7+//7Oz/8vL/39//z8//n5//XV3/2Nj/d3f/hIT/lJT/KSn/tLT/pKT/aGj/v7//jo7/4uL/m5v/PDz/ubn/xMT/UFD/Hh7/Skr/e3v/MzP/Fhb/ISH/QkL/kJD/NDT/h4f/Vlb/ERH/b2//R0f/Tk4/r3GkAAAOL0lEQVR4nOVd6XoTORCM4hhCDggh5loCdojDQhx4/7fbjMf2SOqjdLWHz1s/IZ5Ra6RWdXVLOjr6X+PLy8uTsdtgixvnZjdnY7fCFFfuGdf/jN0MS3zsTHRP52O3wxC9ie7LdOyG2OG4N/Hh29gNscPGRDc/3KG6GajOfR27JWbYfkX3NBm7KVa425q4eD12U6zwY2ui+zV2U4xw9nNn4u8DdTinq52Jq7djN8YGp27A+7EbY4PXnokHOhk/eCZeHWZQ9d0zcXaY/ubOM9G9GLs1FpgsfRMPksO99S08TJf6PjDxw9jNscCvwMSbsZtjgfuDN/HSHbyJLw/fxKuDN/EstPAQPeq3yMQDXBe/RyZ+GrtBzTH9GZl4eBz1dWShuxy7Rc3xLrJweTF2i1pjuoxMvD24kDj2p+547BY1x8fYxHdjt6g14nX/AFf+D8TEg1P840XRLfetTl1+vb66Mnz+C/IRfxi+jeD8Zt3FryzfcUVMvLZ8XYBP8/6Ntpnpc2KhbY/uMH2/nSHWU/9fauI+sjY7+1bmZPEiZjbO3Vu/8+jtLpe5D92drhjuyfaNZ0+DX9tLyv2BmmgqhX8d3vN7PxU+76mFzm7sTDyqeLevEqZ7auGd1bt8tj+3eon61i2M1LfPoxh4dPSbMdHCiV88ei+43WeV3SfGQoMlI8h6zfZbuPSDMfFz65cEHm2x55pe7iO2pjZfgofvvaB3xlh42/QNoe61/zCU/Ygtx+lT8OT9kPsQzJrY0J9OwyBtFDnoFWfh71ZPDw00oxMqJgvOxEajKdL0RipwveEsdE18emTgWEWDTLDv2kga1+EjXzZ4ZBnidFuPercePXdEXf2UtXBW+9g4wB6zypzKbh3e1D00jltGzVJS7bTDqsrZRHUtYydG2FW/qlGxzPVz5H1Jb1gLa0jybfSosdPM/ILhyrMKsXtuHpBl44m1sHjF+Bo9Z9W0sUUgxQs9CsMosvz8DTvneF9TSE/jzJ2xzpyGl6yBblZSwhCXehhqsBmY8BaWcEkSU1dSh1YgtQs9Ftnr2NkqesRPi+YWgBOHO2RXMJCu+ls2Wp0waZo1Mp/zF5fqEP9Q9hHJ78dmMwPeMtZ1WGW5UxJr7q84ACOmklvkuELKHE6r23X5ulXVnUC/3SI9dJ2SXqoLmk5fnHRkZHXXpspXoN85ayIVtSrqOqc3s/UAWmsFy1ctwi9pmD6kPoD2UXkyctL3Vsdo+8zcokFBOlO50CN1jNAIpVib2aSr1nVa2477U53UEYdpYohBvXEpXzvfKkd9ULJTWd7V+pw/kolpceI8/tmqcBbuEg1btrBzgqtKPUvypmnBPs1ilW2pnuyOuRiE90FbrlMLeOG0QwoxIfWcZWvh5ZDR9KLTIVd9WzUbucKFNb7j39IcVhEj9TLifqbKj+5qsgPiMMWJmin9TUlQ4bO+YAj4buy4XD6PZdwBX9BP6WJfIPKc+IUTEeX3x8h9ORfksvprLMEPJ3HcW7Kf6txXi0g2NdjiW6xtfXYSgJumbGGWTbMuF/7vqUMJDhSAg0qAoCo+41H93Qn9+NniQJg9YSy4CP7gqZCoihbqrp860uy9VOFyyk7isA9uy/iEIEg5sNTST5gbNkVyJu+HQ1+/LPI3XMlpjwfFRccqvthEEZGB/wp/dlz1kjXodqEdlPJh+gkzM8jRKBeLB0+ipF0JTRXZt+JrGCUyL6qIR47M9GNXWFC1zexR2EIU55leycofx4P8Y0b78nekSZKbkwN25idZmUcyi9XuuYv+OFtGmIi0RswCMkprzuAhUZf+Wf6J/1zySiL4wow1eNfFELZVBjUmJAPlOcjam/sVhTxbBz6GYhaYhGBrCxqTQv94HP8ik8EpE3HJyiRMIXV6dnxC0iWam+lxQd5Xm3kYwIULTMSVUQtPuychnUpHTV5QTAaB3r9MVVz6xKD6YxLbo74iy0S2pHYD6sdPmL9KVlKYYC2JTjO6Z45eLOtRXFcx/ZGskTNOLdFpMOJ1TsBNvf8OlLkx4lXqIGXK6Rapki+Tgcig4df01zuQhY7IwMmv4kh+8nTiFKX0kg9tIpICG0a+SHxNTL9cxvhma7fvkzV/bSKSYUqXz0Sl+xfz9Ax9ias7SGbDCjVlhinZTZy23HO1H1knAnCxerKwoKyI1GXFs3ZR6u9z9Ucu3ZkalvL7E3oQqT4ODdK0fK55mfsSWXqZ2EmypshoaPGSn1Tsx24PyC0TZFWzNLYhpko7EG8Q+cSUNBWjXGFZnYD1iImBG02UDSAFMuH2whTWzfdgvh7BKvRps0Rb80kIFS6+KRlMXu3KNpCLvV2it5FVU0cpS7g1LEHf42PskkQE/6QUTiVn2bimBDMeP1wgFEUaPT3ao0MKt9EsJCkFX2tP2Lj4yD61LOfPD7aUqcjwabmL/IUJxxWCDlRWwjjl6VeC09LWfLKq+loLnIZC2mBeZKDYX3gqqq6GrBfeuIOrkTA6SkvzmMRlB14z86GFFzTGGSIoPY96JPZ5+ZYToVQNTkVOfRkQj4GB5aHVUOq58go/pgZkDajbyCkox0zk3f+gyElKwFZsBJQqZFDEL1V9r0Eizd3kAllZfqNj3aYa6SOicFjR9p/ncdzl235EJTTSfoCqPceS3wfjVNH2HZ2I24AdfAtpQNWdw0FF/g10lqQGUIS4bavO9G4Tn1l57ian+HQA45Q7uGYHou5vViV9oRU2OVbX84ssWl9kNa2G8utr/p8DiAN/XmNeB57pPi/c6rr/RfhVj1gr6GeYPp+kdtSfmS65aF17k3Z69Yi16f77qOu92AxXv89A8tHqtNGdaew0z/HHEHap1uyn3kHcZaCNKmnL5Qbxn9+hHpO5fIODDOXGap0ufvk1Yvd3zZntQQjkOrQ4L0N000vl6aJjYDu++0TakJA5UpPNbfIkVzi9GgSTdnXTVqnAUD5hk53s5DaEATIDV4Ng8r260F2R8eSEnVbymAH5e8hMUpP2n0PWuGtmKn+WH9RoB6YSsov+Tw+Cye+OtfGgRCqtjq1h8q0bzMXf6BbGa/4b7cRHJSHZan+okrgWx5a4gWaNeHR9UjQa9ly/HlDYSYUy5P5Iv1HDfLId4lSZUfIIanjKoFJxKLlreYvQGnF8KbtSzWe1OzKDzdjxX2MLZWx1iEXqpegzlEAso/gCQaOZwkckpaohYldzLXll7TktL30VmZuY1BT1jx5x7PVBGnD8gXc9Wh5xpgxTwZ3yR0buELMaKYGurqstT6nTpCXBZSsusEPiizVdsu0FHlqswE8hZWDLPyKQdvl3aHu5jVatxlce6wtioryi0tu2556o6SR2EoEFMS2bog2E1ieHi0KJE7y2LkalTSLVIbc+2UXVBzkCrItRaau1qBF1aH0voTojuNJVdVwLvRJDlc7rz66JoL2MmxJqFaZLcqY6L2ptoLI/1PGrvvoBkhQWZSecxVF8ak6QWzCUgKRDQnkVX9GzQfuTk/V5xdBKrbzNpXwDWeTr0P4UMHqKkw/mi+iCYsIJ63oXNTcQvJApstbY+jMeUCma7qosbpXTW0wHDVjyYT2uLkhanEurlhwyvEZvIS4w0ImtyT3E+gJH/hxE+cgZTvOSO02gp67J+gZEYTTOdNZnc6GOuiIySyKwEDBnqUaih831lYBLk15d6H8P5FxlD5xrK0J50FtMhqkue4MjaABxNzofWmeahKQAHUMXkjRRwZkdTSufIdSBTH5AavSSQp3VaunnGuhpT7LAqfEr8/c+JirrNjs/GcyNWOUFHaLmVQBdwNvuyyAVY24QCxN6bKDvAtHXCrtbsvUKi5ibgtVFPR1C3dBgxNk6AA006lm9BlONn5TDitYw4WwdwMyK0qVgUGshHmLtVgaC8CJ+cYWFYKGpvolIBBp3UboLWSgvamDCW7lSpGSQA3uAnqhILeCHRve5dgD6WZQVBMRUznAiL2x4QxlwppGPA/0h+3zEhgzvt0I0JSRiQE+UM2yq+uxMry1BXjyciOiLi6RGJ6Wml7ChdEsYeuuxiExqQIWx7RVeoHfDaki9Yl+WItBIMb3WQ0uUdghcjS7syGd1gOjX9tYL5B6DiAjURYl5aiQOmN5ShqZWECOi0SblgUFezvbCTjSAgjUf0VjhjsQz5EpNr3tEAy9g08jzCqkL1DG21+sgPhW4Gmghr5ghbcAuOuwAIyKfiaFQRNCiQCUO3YTaFqjRfqq00EKtHLGD8Z2dekYoXI2RFiEo12hFMr6fW92I7sIVIL4wlYCl3sJBBwOa1a/zQKuxXwmESmp4URDU3lpG+GuoNS4dPP94gjgeG6vDxcL4cmDEpv25hUQPvq1wyS292CARiE0HcwvUCfMUGgX49Tt/dcAe9mkxkMz4GYVSVtZ3y0JS4y8XyO+zgR5SBqxvIYdrnC9867UNQgiMPnzdORgY0Jf7jAMpSnPuDYhTWN9riTSUYPckWjx/cPwLvcCWeMPkbNjFiGGy575CC22JN17FcyzkqvcgXW+2rVLAFEkMviNAbpGLgyClsUutbQBdnbfZHlnIyRhI3LG/TB6tAD6dBtl4dkpBSpF9UmkuYHDhKftImeMSECg1Ypge3QClW3w6DQMRxkKk5lWeC5UASKo8Og0pJmMhUmmsQ/wECz06XWIhnLtzawthCzyRAQaT+ZsYzEWMBO8xH/4WjjiGgEFPZlM86wF6D+8gWRjMMhYitm6bW+sA55Z3OHqJhSimtBaiEuaWFz5ByYOxEHKm9lu6IsC5NRuYMVzbGAtBzZ5xfrQDHHneWXWQnzAWoiKcnAuvjCz0KiWghUy4jhRIewu/XR3r+Dh8wxeP+p8+Mt/wO3j8VU4G+D+7rKnVlIGggwAAAABJRU5ErkJggg=="/>
          <p:cNvSpPr>
            <a:spLocks noChangeAspect="1" noChangeArrowheads="1"/>
          </p:cNvSpPr>
          <p:nvPr/>
        </p:nvSpPr>
        <p:spPr bwMode="auto">
          <a:xfrm>
            <a:off x="612775" y="31274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odafone Rg"/>
              <a:ea typeface="+mn-ea"/>
              <a:cs typeface="+mn-cs"/>
            </a:endParaRPr>
          </a:p>
        </p:txBody>
      </p:sp>
      <p:sp>
        <p:nvSpPr>
          <p:cNvPr id="2061" name="AutoShape 10" descr="data:image/png;base64,iVBORw0KGgoAAAANSUhEUgAAAOEAAADhCAMAAAAJbSJIAAAAkFBMVEX/////AAD/Y2P/9vb/+fn//Pz/y8v/rKz/5ub/rq7/7+//7Oz/8vL/39//z8//n5//XV3/2Nj/d3f/hIT/lJT/KSn/tLT/pKT/aGj/v7//jo7/4uL/m5v/PDz/ubn/xMT/UFD/Hh7/Skr/e3v/MzP/Fhb/ISH/QkL/kJD/NDT/h4f/Vlb/ERH/b2//R0f/Tk4/r3GkAAAOL0lEQVR4nOVd6XoTORCM4hhCDggh5loCdojDQhx4/7fbjMf2SOqjdLWHz1s/IZ5Ra6RWdXVLOjr6X+PLy8uTsdtgixvnZjdnY7fCFFfuGdf/jN0MS3zsTHRP52O3wxC9ie7LdOyG2OG4N/Hh29gNscPGRDc/3KG6GajOfR27JWbYfkX3NBm7KVa425q4eD12U6zwY2ui+zV2U4xw9nNn4u8DdTinq52Jq7djN8YGp27A+7EbY4PXnokHOhk/eCZeHWZQ9d0zcXaY/ubOM9G9GLs1FpgsfRMPksO99S08TJf6PjDxw9jNscCvwMSbsZtjgfuDN/HSHbyJLw/fxKuDN/EstPAQPeq3yMQDXBe/RyZ+GrtBzTH9GZl4eBz1dWShuxy7Rc3xLrJweTF2i1pjuoxMvD24kDj2p+547BY1x8fYxHdjt6g14nX/AFf+D8TEg1P840XRLfetTl1+vb66Mnz+C/IRfxi+jeD8Zt3FryzfcUVMvLZ8XYBP8/6Ntpnpc2KhbY/uMH2/nSHWU/9fauI+sjY7+1bmZPEiZjbO3Vu/8+jtLpe5D92drhjuyfaNZ0+DX9tLyv2BmmgqhX8d3vN7PxU+76mFzm7sTDyqeLevEqZ7auGd1bt8tj+3eon61i2M1LfPoxh4dPSbMdHCiV88ei+43WeV3SfGQoMlI8h6zfZbuPSDMfFz65cEHm2x55pe7iO2pjZfgofvvaB3xlh42/QNoe61/zCU/Ygtx+lT8OT9kPsQzJrY0J9OwyBtFDnoFWfh71ZPDw00oxMqJgvOxEajKdL0RipwveEsdE18emTgWEWDTLDv2kga1+EjXzZ4ZBnidFuPercePXdEXf2UtXBW+9g4wB6zypzKbh3e1D00jltGzVJS7bTDqsrZRHUtYydG2FW/qlGxzPVz5H1Jb1gLa0jybfSosdPM/ILhyrMKsXtuHpBl44m1sHjF+Bo9Z9W0sUUgxQs9CsMosvz8DTvneF9TSE/jzJ2xzpyGl6yBblZSwhCXehhqsBmY8BaWcEkSU1dSh1YgtQs9Ftnr2NkqesRPi+YWgBOHO2RXMJCu+ls2Wp0waZo1Mp/zF5fqEP9Q9hHJ78dmMwPeMtZ1WGW5UxJr7q84ACOmklvkuELKHE6r23X5ulXVnUC/3SI9dJ2SXqoLmk5fnHRkZHXXpspXoN85ayIVtSrqOqc3s/UAWmsFy1ctwi9pmD6kPoD2UXkyctL3Vsdo+8zcokFBOlO50CN1jNAIpVib2aSr1nVa2477U53UEYdpYohBvXEpXzvfKkd9ULJTWd7V+pw/kolpceI8/tmqcBbuEg1btrBzgqtKPUvypmnBPs1ilW2pnuyOuRiE90FbrlMLeOG0QwoxIfWcZWvh5ZDR9KLTIVd9WzUbucKFNb7j39IcVhEj9TLifqbKj+5qsgPiMMWJmin9TUlQ4bO+YAj4buy4XD6PZdwBX9BP6WJfIPKc+IUTEeX3x8h9ORfksvprLMEPJ3HcW7Kf6txXi0g2NdjiW6xtfXYSgJumbGGWTbMuF/7vqUMJDhSAg0qAoCo+41H93Qn9+NniQJg9YSy4CP7gqZCoihbqrp860uy9VOFyyk7isA9uy/iEIEg5sNTST5gbNkVyJu+HQ1+/LPI3XMlpjwfFRccqvthEEZGB/wp/dlz1kjXodqEdlPJh+gkzM8jRKBeLB0+ipF0JTRXZt+JrGCUyL6qIR47M9GNXWFC1zexR2EIU55leycofx4P8Y0b78nekSZKbkwN25idZmUcyi9XuuYv+OFtGmIi0RswCMkprzuAhUZf+Wf6J/1zySiL4wow1eNfFELZVBjUmJAPlOcjam/sVhTxbBz6GYhaYhGBrCxqTQv94HP8ik8EpE3HJyiRMIXV6dnxC0iWam+lxQd5Xm3kYwIULTMSVUQtPuychnUpHTV5QTAaB3r9MVVz6xKD6YxLbo74iy0S2pHYD6sdPmL9KVlKYYC2JTjO6Z45eLOtRXFcx/ZGskTNOLdFpMOJ1TsBNvf8OlLkx4lXqIGXK6Rapki+Tgcig4df01zuQhY7IwMmv4kh+8nTiFKX0kg9tIpICG0a+SHxNTL9cxvhma7fvkzV/bSKSYUqXz0Sl+xfz9Ax9ias7SGbDCjVlhinZTZy23HO1H1knAnCxerKwoKyI1GXFs3ZR6u9z9Ucu3ZkalvL7E3oQqT4ODdK0fK55mfsSWXqZ2EmypshoaPGSn1Tsx24PyC0TZFWzNLYhpko7EG8Q+cSUNBWjXGFZnYD1iImBG02UDSAFMuH2whTWzfdgvh7BKvRps0Rb80kIFS6+KRlMXu3KNpCLvV2it5FVU0cpS7g1LEHf42PskkQE/6QUTiVn2bimBDMeP1wgFEUaPT3ao0MKt9EsJCkFX2tP2Lj4yD61LOfPD7aUqcjwabmL/IUJxxWCDlRWwjjl6VeC09LWfLKq+loLnIZC2mBeZKDYX3gqqq6GrBfeuIOrkTA6SkvzmMRlB14z86GFFzTGGSIoPY96JPZ5+ZYToVQNTkVOfRkQj4GB5aHVUOq58go/pgZkDajbyCkox0zk3f+gyElKwFZsBJQqZFDEL1V9r0Eizd3kAllZfqNj3aYa6SOicFjR9p/ncdzl235EJTTSfoCqPceS3wfjVNH2HZ2I24AdfAtpQNWdw0FF/g10lqQGUIS4bavO9G4Tn1l57ian+HQA45Q7uGYHou5vViV9oRU2OVbX84ssWl9kNa2G8utr/p8DiAN/XmNeB57pPi/c6rr/RfhVj1gr6GeYPp+kdtSfmS65aF17k3Z69Yi16f77qOu92AxXv89A8tHqtNGdaew0z/HHEHap1uyn3kHcZaCNKmnL5Qbxn9+hHpO5fIODDOXGap0ufvk1Yvd3zZntQQjkOrQ4L0N000vl6aJjYDu++0TakJA5UpPNbfIkVzi9GgSTdnXTVqnAUD5hk53s5DaEATIDV4Ng8r260F2R8eSEnVbymAH5e8hMUpP2n0PWuGtmKn+WH9RoB6YSsov+Tw+Cye+OtfGgRCqtjq1h8q0bzMXf6BbGa/4b7cRHJSHZan+okrgWx5a4gWaNeHR9UjQa9ly/HlDYSYUy5P5Iv1HDfLId4lSZUfIIanjKoFJxKLlreYvQGnF8KbtSzWe1OzKDzdjxX2MLZWx1iEXqpegzlEAso/gCQaOZwkckpaohYldzLXll7TktL30VmZuY1BT1jx5x7PVBGnD8gXc9Wh5xpgxTwZ3yR0buELMaKYGurqstT6nTpCXBZSsusEPiizVdsu0FHlqswE8hZWDLPyKQdvl3aHu5jVatxlce6wtioryi0tu2556o6SR2EoEFMS2bog2E1ieHi0KJE7y2LkalTSLVIbc+2UXVBzkCrItRaau1qBF1aH0voTojuNJVdVwLvRJDlc7rz66JoL2MmxJqFaZLcqY6L2ptoLI/1PGrvvoBkhQWZSecxVF8ak6QWzCUgKRDQnkVX9GzQfuTk/V5xdBKrbzNpXwDWeTr0P4UMHqKkw/mi+iCYsIJ63oXNTcQvJApstbY+jMeUCma7qosbpXTW0wHDVjyYT2uLkhanEurlhwyvEZvIS4w0ImtyT3E+gJH/hxE+cgZTvOSO02gp67J+gZEYTTOdNZnc6GOuiIySyKwEDBnqUaih831lYBLk15d6H8P5FxlD5xrK0J50FtMhqkue4MjaABxNzofWmeahKQAHUMXkjRRwZkdTSufIdSBTH5AavSSQp3VaunnGuhpT7LAqfEr8/c+JirrNjs/GcyNWOUFHaLmVQBdwNvuyyAVY24QCxN6bKDvAtHXCrtbsvUKi5ibgtVFPR1C3dBgxNk6AA006lm9BlONn5TDitYw4WwdwMyK0qVgUGshHmLtVgaC8CJ+cYWFYKGpvolIBBp3UboLWSgvamDCW7lSpGSQA3uAnqhILeCHRve5dgD6WZQVBMRUznAiL2x4QxlwppGPA/0h+3zEhgzvt0I0JSRiQE+UM2yq+uxMry1BXjyciOiLi6RGJ6Wml7ChdEsYeuuxiExqQIWx7RVeoHfDaki9Yl+WItBIMb3WQ0uUdghcjS7syGd1gOjX9tYL5B6DiAjURYl5aiQOmN5ShqZWECOi0SblgUFezvbCTjSAgjUf0VjhjsQz5EpNr3tEAy9g08jzCqkL1DG21+sgPhW4Gmghr5ghbcAuOuwAIyKfiaFQRNCiQCUO3YTaFqjRfqq00EKtHLGD8Z2dekYoXI2RFiEo12hFMr6fW92I7sIVIL4wlYCl3sJBBwOa1a/zQKuxXwmESmp4URDU3lpG+GuoNS4dPP94gjgeG6vDxcL4cmDEpv25hUQPvq1wyS292CARiE0HcwvUCfMUGgX49Tt/dcAe9mkxkMz4GYVSVtZ3y0JS4y8XyO+zgR5SBqxvIYdrnC9867UNQgiMPnzdORgY0Jf7jAMpSnPuDYhTWN9riTSUYPckWjx/cPwLvcCWeMPkbNjFiGGy575CC22JN17FcyzkqvcgXW+2rVLAFEkMviNAbpGLgyClsUutbQBdnbfZHlnIyRhI3LG/TB6tAD6dBtl4dkpBSpF9UmkuYHDhKftImeMSECg1Ypge3QClW3w6DQMRxkKk5lWeC5UASKo8Og0pJmMhUmmsQ/wECz06XWIhnLtzawthCzyRAQaT+ZsYzEWMBO8xH/4WjjiGgEFPZlM86wF6D+8gWRjMMhYitm6bW+sA55Z3OHqJhSimtBaiEuaWFz5ByYOxEHKm9lu6IsC5NRuYMVzbGAtBzZ5xfrQDHHneWXWQnzAWoiKcnAuvjCz0KiWghUy4jhRIewu/XR3r+Dh8wxeP+p8+Mt/wO3j8VU4G+D+7rKnVlIGggwAAAABJRU5ErkJggg=="/>
          <p:cNvSpPr>
            <a:spLocks noChangeAspect="1" noChangeArrowheads="1"/>
          </p:cNvSpPr>
          <p:nvPr/>
        </p:nvSpPr>
        <p:spPr bwMode="auto">
          <a:xfrm>
            <a:off x="765175" y="46514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odafone Rg"/>
              <a:ea typeface="+mn-ea"/>
              <a:cs typeface="+mn-cs"/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5588871" y="3441360"/>
            <a:ext cx="785093" cy="747731"/>
          </a:xfrm>
          <a:prstGeom prst="ellipse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350" tIns="6350" rIns="6350" bIns="6350" numCol="1" spcCol="1270" rtlCol="0" anchor="ctr" anchorCtr="0">
            <a:noAutofit/>
          </a:bodyPr>
          <a:lstStyle/>
          <a:p>
            <a:pPr marL="0" marR="0" lvl="0" indent="0" algn="ctr" defTabSz="44443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34342B"/>
              </a:solidFill>
              <a:effectLst/>
              <a:uLnTx/>
              <a:uFillTx/>
              <a:latin typeface="Vodafone Rg" pitchFamily="34" charset="0"/>
              <a:ea typeface="+mn-ea"/>
              <a:cs typeface="+mn-cs"/>
            </a:endParaRPr>
          </a:p>
        </p:txBody>
      </p:sp>
      <p:cxnSp>
        <p:nvCxnSpPr>
          <p:cNvPr id="80" name="Straight Connector 79"/>
          <p:cNvCxnSpPr>
            <a:endCxn id="103" idx="1"/>
          </p:cNvCxnSpPr>
          <p:nvPr/>
        </p:nvCxnSpPr>
        <p:spPr>
          <a:xfrm flipV="1">
            <a:off x="5666574" y="3970949"/>
            <a:ext cx="166278" cy="454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Oval 122"/>
          <p:cNvSpPr/>
          <p:nvPr/>
        </p:nvSpPr>
        <p:spPr>
          <a:xfrm>
            <a:off x="4783583" y="3434801"/>
            <a:ext cx="760812" cy="753379"/>
          </a:xfrm>
          <a:prstGeom prst="ellipse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350" tIns="6350" rIns="6350" bIns="6350" numCol="1" spcCol="1270" rtlCol="0" anchor="ctr" anchorCtr="0">
            <a:noAutofit/>
          </a:bodyPr>
          <a:lstStyle/>
          <a:p>
            <a:pPr marL="0" marR="0" lvl="0" indent="0" algn="ctr" defTabSz="44443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34342B"/>
              </a:solidFill>
              <a:effectLst/>
              <a:uLnTx/>
              <a:uFillTx/>
              <a:latin typeface="Vodafone Rg" pitchFamily="34" charset="0"/>
              <a:ea typeface="+mn-ea"/>
              <a:cs typeface="+mn-cs"/>
            </a:endParaRPr>
          </a:p>
        </p:txBody>
      </p:sp>
      <p:cxnSp>
        <p:nvCxnSpPr>
          <p:cNvPr id="89" name="Straight Arrow Connector 88"/>
          <p:cNvCxnSpPr/>
          <p:nvPr/>
        </p:nvCxnSpPr>
        <p:spPr>
          <a:xfrm>
            <a:off x="8363343" y="3785170"/>
            <a:ext cx="190021" cy="45702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0" name="Picture 7" descr="https://cdn1.iconfinder.com/data/icons/technology-media-part-2/32/battery-low-512.png"/>
          <p:cNvPicPr>
            <a:picLocks noChangeAspect="1" noChangeArrowheads="1"/>
          </p:cNvPicPr>
          <p:nvPr/>
        </p:nvPicPr>
        <p:blipFill>
          <a:blip r:embed="rId5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2752" y="3637048"/>
            <a:ext cx="422474" cy="41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9" descr="http://i.istockimg.com/file_thumbview_approve/77217627/3/stock-illustration-77217627-wifi-wireless-signal-icon-radio-waves-modern-minimal-flat-design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77375" y="3638693"/>
            <a:ext cx="198646" cy="14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" descr="http://i.istockimg.com/file_thumbview_approve/77217627/3/stock-illustration-77217627-wifi-wireless-signal-icon-radio-waves-modern-minimal-flat-design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08775" y="3481898"/>
            <a:ext cx="198646" cy="14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9" descr="http://i.istockimg.com/file_thumbview_approve/77217627/3/stock-illustration-77217627-wifi-wireless-signal-icon-radio-waves-modern-minimal-flat-design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21236" y="3637760"/>
            <a:ext cx="198646" cy="14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9" descr="http://i.istockimg.com/file_thumbview_approve/77217627/3/stock-illustration-77217627-wifi-wireless-signal-icon-radio-waves-modern-minimal-flat-design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74282" y="3800620"/>
            <a:ext cx="198646" cy="14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9" descr="http://i.istockimg.com/file_thumbview_approve/77217627/3/stock-illustration-77217627-wifi-wireless-signal-icon-radio-waves-modern-minimal-flat-design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41821" y="3483260"/>
            <a:ext cx="198646" cy="14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9" descr="http://i.istockimg.com/file_thumbview_approve/77217627/3/stock-illustration-77217627-wifi-wireless-signal-icon-radio-waves-modern-minimal-flat-design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34277" y="3801296"/>
            <a:ext cx="198646" cy="14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9" descr="http://i.istockimg.com/file_thumbview_approve/77217627/3/stock-illustration-77217627-wifi-wireless-signal-icon-radio-waves-modern-minimal-flat-design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36022" y="3974225"/>
            <a:ext cx="198646" cy="14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9" descr="http://i.istockimg.com/file_thumbview_approve/77217627/3/stock-illustration-77217627-wifi-wireless-signal-icon-radio-waves-modern-minimal-flat-design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7582" y="3652268"/>
            <a:ext cx="198646" cy="14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9" descr="http://i.istockimg.com/file_thumbview_approve/77217627/3/stock-illustration-77217627-wifi-wireless-signal-icon-radio-waves-modern-minimal-flat-design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63039" y="3806963"/>
            <a:ext cx="198646" cy="14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9" descr="http://i.istockimg.com/file_thumbview_approve/77217627/3/stock-illustration-77217627-wifi-wireless-signal-icon-radio-waves-modern-minimal-flat-design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97579" y="3974225"/>
            <a:ext cx="198646" cy="14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102" descr="3_Smart_Meter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853" y="3816368"/>
            <a:ext cx="313556" cy="309150"/>
          </a:xfrm>
          <a:prstGeom prst="rect">
            <a:avLst/>
          </a:prstGeom>
        </p:spPr>
      </p:pic>
      <p:cxnSp>
        <p:nvCxnSpPr>
          <p:cNvPr id="104" name="Straight Connector 103"/>
          <p:cNvCxnSpPr/>
          <p:nvPr/>
        </p:nvCxnSpPr>
        <p:spPr>
          <a:xfrm flipV="1">
            <a:off x="5633696" y="3661643"/>
            <a:ext cx="740262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V="1">
            <a:off x="6143993" y="3970949"/>
            <a:ext cx="166278" cy="454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Oval 105"/>
          <p:cNvSpPr/>
          <p:nvPr/>
        </p:nvSpPr>
        <p:spPr>
          <a:xfrm>
            <a:off x="5666576" y="3726732"/>
            <a:ext cx="39453" cy="5869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chemeClr val="accent1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350" tIns="6350" rIns="6350" bIns="6350" numCol="1" spcCol="1270" rtlCol="0" anchor="ctr" anchorCtr="0">
            <a:noAutofit/>
          </a:bodyPr>
          <a:lstStyle/>
          <a:p>
            <a:pPr marL="0" marR="0" lvl="0" indent="0" algn="ctr" defTabSz="44443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34342B"/>
              </a:solidFill>
              <a:effectLst/>
              <a:uLnTx/>
              <a:uFillTx/>
              <a:latin typeface="Vodafone Rg" pitchFamily="34" charset="0"/>
              <a:ea typeface="+mn-ea"/>
              <a:cs typeface="+mn-cs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5786513" y="3783714"/>
            <a:ext cx="39453" cy="5869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chemeClr val="accent1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350" tIns="6350" rIns="6350" bIns="6350" numCol="1" spcCol="1270" rtlCol="0" anchor="ctr" anchorCtr="0">
            <a:noAutofit/>
          </a:bodyPr>
          <a:lstStyle/>
          <a:p>
            <a:pPr marL="0" marR="0" lvl="0" indent="0" algn="ctr" defTabSz="44443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34342B"/>
              </a:solidFill>
              <a:effectLst/>
              <a:uLnTx/>
              <a:uFillTx/>
              <a:latin typeface="Vodafone Rg" pitchFamily="34" charset="0"/>
              <a:ea typeface="+mn-ea"/>
              <a:cs typeface="+mn-cs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6187679" y="3773217"/>
            <a:ext cx="39453" cy="5869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chemeClr val="accent1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350" tIns="6350" rIns="6350" bIns="6350" numCol="1" spcCol="1270" rtlCol="0" anchor="ctr" anchorCtr="0">
            <a:noAutofit/>
          </a:bodyPr>
          <a:lstStyle/>
          <a:p>
            <a:pPr marL="0" marR="0" lvl="0" indent="0" algn="ctr" defTabSz="44443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34342B"/>
              </a:solidFill>
              <a:effectLst/>
              <a:uLnTx/>
              <a:uFillTx/>
              <a:latin typeface="Vodafone Rg" pitchFamily="34" charset="0"/>
              <a:ea typeface="+mn-ea"/>
              <a:cs typeface="+mn-cs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5989562" y="3694791"/>
            <a:ext cx="39453" cy="5869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chemeClr val="accent1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350" tIns="6350" rIns="6350" bIns="6350" numCol="1" spcCol="1270" rtlCol="0" anchor="ctr" anchorCtr="0">
            <a:noAutofit/>
          </a:bodyPr>
          <a:lstStyle/>
          <a:p>
            <a:pPr marL="0" marR="0" lvl="0" indent="0" algn="ctr" defTabSz="44443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34342B"/>
              </a:solidFill>
              <a:effectLst/>
              <a:uLnTx/>
              <a:uFillTx/>
              <a:latin typeface="Vodafone Rg" pitchFamily="34" charset="0"/>
              <a:ea typeface="+mn-ea"/>
              <a:cs typeface="+mn-cs"/>
            </a:endParaRPr>
          </a:p>
        </p:txBody>
      </p:sp>
      <p:pic>
        <p:nvPicPr>
          <p:cNvPr id="110" name="Picture 11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497" y="3515033"/>
            <a:ext cx="148696" cy="14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" name="Picture 11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052" y="3514301"/>
            <a:ext cx="148696" cy="14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Picture 11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278" y="3556367"/>
            <a:ext cx="106035" cy="10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Picture 11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906" y="3557098"/>
            <a:ext cx="106035" cy="10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" name="Picture 113" descr="3_Other_Radio_Network.p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318" y="3735109"/>
            <a:ext cx="493805" cy="82855"/>
          </a:xfrm>
          <a:prstGeom prst="rect">
            <a:avLst/>
          </a:prstGeom>
        </p:spPr>
      </p:pic>
      <p:pic>
        <p:nvPicPr>
          <p:cNvPr id="115" name="Picture 114" descr="3_Other_Radio_Network.png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5314" y="3619327"/>
            <a:ext cx="493804" cy="141800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8149295" y="3564590"/>
            <a:ext cx="295907" cy="354948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odafone Rg" pitchFamily="34" charset="0"/>
                <a:ea typeface="+mn-ea"/>
                <a:cs typeface="+mn-cs"/>
              </a:rPr>
              <a:t>$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8594456" y="3687922"/>
            <a:ext cx="177207" cy="20702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odafone Rg" pitchFamily="34" charset="0"/>
                <a:ea typeface="+mn-ea"/>
                <a:cs typeface="+mn-cs"/>
              </a:rPr>
              <a:t>$</a:t>
            </a:r>
          </a:p>
        </p:txBody>
      </p:sp>
      <p:pic>
        <p:nvPicPr>
          <p:cNvPr id="128" name="Picture 127" descr="3_Other_Radio_Network.png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5314" y="3831904"/>
            <a:ext cx="493804" cy="15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99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7246C7-76E7-438C-8046-75B5A67FFE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37" t="16476" r="15663" b="15592"/>
          <a:stretch/>
        </p:blipFill>
        <p:spPr>
          <a:xfrm>
            <a:off x="-2884" y="0"/>
            <a:ext cx="9146884" cy="499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76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 descr="DigitalKeys_grayscal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6388" y="4434840"/>
            <a:ext cx="1206959" cy="515272"/>
          </a:xfrm>
          <a:prstGeom prst="rect">
            <a:avLst/>
          </a:prstGeom>
        </p:spPr>
      </p:pic>
      <p:pic>
        <p:nvPicPr>
          <p:cNvPr id="20" name="Picture 12">
            <a:extLst>
              <a:ext uri="{FF2B5EF4-FFF2-40B4-BE49-F238E27FC236}">
                <a16:creationId xmlns:a16="http://schemas.microsoft.com/office/drawing/2014/main" id="{335D65DA-4636-4A92-983E-ED23B4B14A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74916" y="1"/>
            <a:ext cx="9218916" cy="5222696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FC27513A-27DD-415F-876D-DA1C58CA5724}"/>
              </a:ext>
            </a:extLst>
          </p:cNvPr>
          <p:cNvSpPr txBox="1">
            <a:spLocks/>
          </p:cNvSpPr>
          <p:nvPr/>
        </p:nvSpPr>
        <p:spPr>
          <a:xfrm>
            <a:off x="454338" y="224691"/>
            <a:ext cx="2765429" cy="6418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Vodafone Rg" pitchFamily="34" charset="0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C9596EE-357E-47E6-9DEE-4A76E472D83F}"/>
              </a:ext>
            </a:extLst>
          </p:cNvPr>
          <p:cNvSpPr txBox="1">
            <a:spLocks/>
          </p:cNvSpPr>
          <p:nvPr/>
        </p:nvSpPr>
        <p:spPr>
          <a:xfrm>
            <a:off x="4534542" y="802966"/>
            <a:ext cx="3424694" cy="63143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Vodafone Rg" pitchFamily="34" charset="0"/>
                <a:ea typeface="+mj-ea"/>
                <a:cs typeface="+mj-cs"/>
              </a:defRPr>
            </a:lvl1pPr>
          </a:lstStyle>
          <a:p>
            <a:r>
              <a:rPr lang="en-AU" dirty="0"/>
              <a:t>Existing Access Control is:</a:t>
            </a:r>
          </a:p>
          <a:p>
            <a:endParaRPr lang="en-A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</a:rPr>
              <a:t>Insecure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</a:rPr>
              <a:t>Expensive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</a:rPr>
              <a:t>Inconvenient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</a:rPr>
              <a:t>Infrastructure heavy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</a:rPr>
              <a:t>Disconnected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</a:rPr>
              <a:t>Unintuitive </a:t>
            </a:r>
          </a:p>
          <a:p>
            <a:endParaRPr lang="en-AU" dirty="0"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5A8BBAB5-5B03-4635-82E3-5ABCF7FE63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6840" y="4547241"/>
            <a:ext cx="396335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09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01D6F56-3B1B-4E47-BC17-30BD9D21F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35449"/>
            <a:ext cx="7658136" cy="638008"/>
          </a:xfrm>
        </p:spPr>
        <p:txBody>
          <a:bodyPr/>
          <a:lstStyle/>
          <a:p>
            <a:r>
              <a:rPr lang="en-AU" dirty="0"/>
              <a:t>NB IoT Smart Access Control</a:t>
            </a:r>
            <a:br>
              <a:rPr lang="en-AU" dirty="0"/>
            </a:br>
            <a:endParaRPr lang="en-US" sz="1400" b="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03EAB9-7341-4F88-958D-A653BF41A0F9}"/>
              </a:ext>
            </a:extLst>
          </p:cNvPr>
          <p:cNvSpPr txBox="1">
            <a:spLocks/>
          </p:cNvSpPr>
          <p:nvPr/>
        </p:nvSpPr>
        <p:spPr>
          <a:xfrm>
            <a:off x="250825" y="983718"/>
            <a:ext cx="4960153" cy="63143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Vodafone Rg" pitchFamily="34" charset="0"/>
                <a:ea typeface="+mj-ea"/>
                <a:cs typeface="+mj-cs"/>
              </a:defRPr>
            </a:lvl1pPr>
          </a:lstStyle>
          <a:p>
            <a:r>
              <a:rPr lang="en-AU" sz="1600" dirty="0">
                <a:solidFill>
                  <a:schemeClr val="tx1"/>
                </a:solidFill>
              </a:rPr>
              <a:t>Complete end-to-end solution  </a:t>
            </a:r>
            <a:r>
              <a:rPr lang="en-AU" sz="1600" b="0" dirty="0">
                <a:solidFill>
                  <a:schemeClr val="tx1"/>
                </a:solidFill>
              </a:rPr>
              <a:t>- includes;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AU" sz="1600" b="0" dirty="0">
                <a:solidFill>
                  <a:schemeClr val="tx1"/>
                </a:solidFill>
              </a:rPr>
              <a:t>Digital Keys Management Platform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AU" sz="1600" b="0" dirty="0">
                <a:solidFill>
                  <a:schemeClr val="tx1"/>
                </a:solidFill>
              </a:rPr>
              <a:t>Smartphone apps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AU" sz="1600" b="0" dirty="0">
                <a:solidFill>
                  <a:schemeClr val="tx1"/>
                </a:solidFill>
              </a:rPr>
              <a:t>API’s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AU" sz="1600" b="0" dirty="0">
                <a:solidFill>
                  <a:schemeClr val="tx1"/>
                </a:solidFill>
              </a:rPr>
              <a:t>NB IoT Smart locks</a:t>
            </a:r>
          </a:p>
          <a:p>
            <a:endParaRPr lang="en-AU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tx1"/>
                </a:solidFill>
              </a:rPr>
              <a:t>Battery Powered </a:t>
            </a:r>
            <a:r>
              <a:rPr lang="en-AU" sz="1600" b="0" dirty="0">
                <a:solidFill>
                  <a:schemeClr val="tx1"/>
                </a:solidFill>
              </a:rPr>
              <a:t>- AA 4 years life, 30,000 activations</a:t>
            </a:r>
          </a:p>
          <a:p>
            <a:r>
              <a:rPr lang="en-AU" sz="1600" b="0" dirty="0">
                <a:solidFill>
                  <a:schemeClr val="tx1"/>
                </a:solidFill>
              </a:rPr>
              <a:t> </a:t>
            </a:r>
            <a:endParaRPr lang="en-AU" sz="16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tx1"/>
                </a:solidFill>
              </a:rPr>
              <a:t>Metal Key Override – </a:t>
            </a:r>
            <a:r>
              <a:rPr lang="en-AU" sz="1600" b="0" dirty="0">
                <a:solidFill>
                  <a:schemeClr val="tx1"/>
                </a:solidFill>
              </a:rPr>
              <a:t>emergency access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16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tx1"/>
                </a:solidFill>
              </a:rPr>
              <a:t>Simple Installation </a:t>
            </a:r>
            <a:r>
              <a:rPr lang="en-AU" sz="1600" b="0" dirty="0">
                <a:solidFill>
                  <a:schemeClr val="tx1"/>
                </a:solidFill>
              </a:rPr>
              <a:t>– Plug and play reduces time compared to other solutions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16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tx1"/>
                </a:solidFill>
              </a:rPr>
              <a:t>Service, training, support </a:t>
            </a:r>
            <a:r>
              <a:rPr lang="en-AU" sz="1600" b="0" dirty="0">
                <a:solidFill>
                  <a:schemeClr val="tx1"/>
                </a:solidFill>
              </a:rPr>
              <a:t>– 2 year warranty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1600" b="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tx1"/>
                </a:solidFill>
              </a:rPr>
              <a:t>Choice of many opening methods – </a:t>
            </a:r>
            <a:r>
              <a:rPr lang="en-AU" sz="1600" b="0" dirty="0">
                <a:solidFill>
                  <a:schemeClr val="tx1"/>
                </a:solidFill>
              </a:rPr>
              <a:t>cards, NFC bracelets/rings, fobs, PIN of choice, smartphones</a:t>
            </a:r>
            <a:endParaRPr lang="en-AU" sz="1600" dirty="0">
              <a:solidFill>
                <a:schemeClr val="tx1"/>
              </a:solidFill>
            </a:endParaRPr>
          </a:p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DFDE75-BFED-46E2-BB61-7B631F2590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857" y="410584"/>
            <a:ext cx="2206104" cy="458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715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7A63878-A8C4-4BFB-B3F9-A87BFF568A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l="3136"/>
          <a:stretch/>
        </p:blipFill>
        <p:spPr>
          <a:xfrm>
            <a:off x="0" y="0"/>
            <a:ext cx="9222304" cy="5143500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A5867FDA-CD2D-4506-8960-9F772FD70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6840" y="4547241"/>
            <a:ext cx="396335" cy="39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7244B3-DC23-4CCD-8176-7CF28A72AF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9123" y="76620"/>
            <a:ext cx="5703408" cy="512306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31B6705-7DE2-421A-99BD-339F39CDBCBC}"/>
              </a:ext>
            </a:extLst>
          </p:cNvPr>
          <p:cNvSpPr txBox="1">
            <a:spLocks/>
          </p:cNvSpPr>
          <p:nvPr/>
        </p:nvSpPr>
        <p:spPr>
          <a:xfrm>
            <a:off x="1023543" y="604379"/>
            <a:ext cx="3721396" cy="63143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Vodafone Rg" pitchFamily="34" charset="0"/>
                <a:ea typeface="+mj-ea"/>
                <a:cs typeface="+mj-cs"/>
              </a:defRPr>
            </a:lvl1pPr>
          </a:lstStyle>
          <a:p>
            <a:r>
              <a:rPr lang="en-AU" dirty="0"/>
              <a:t>NB IoT Smart Access Control</a:t>
            </a:r>
          </a:p>
          <a:p>
            <a:endParaRPr lang="en-AU" dirty="0"/>
          </a:p>
          <a:p>
            <a:r>
              <a:rPr lang="en-AU" dirty="0">
                <a:solidFill>
                  <a:schemeClr val="bg1"/>
                </a:solidFill>
              </a:rPr>
              <a:t>Tracking employee hours and activities in real-time is essential for evacuation and safety reporting.</a:t>
            </a:r>
          </a:p>
          <a:p>
            <a:endParaRPr lang="en-AU" dirty="0">
              <a:solidFill>
                <a:schemeClr val="bg1"/>
              </a:solidFill>
            </a:endParaRPr>
          </a:p>
          <a:p>
            <a:r>
              <a:rPr lang="en-AU" dirty="0">
                <a:solidFill>
                  <a:schemeClr val="bg1"/>
                </a:solidFill>
              </a:rPr>
              <a:t>Create time-sensitive digital keys online, anywhere, for anyone, anytime.</a:t>
            </a:r>
          </a:p>
          <a:p>
            <a:endParaRPr lang="en-AU" dirty="0">
              <a:solidFill>
                <a:schemeClr val="bg1"/>
              </a:solidFill>
            </a:endParaRPr>
          </a:p>
          <a:p>
            <a:r>
              <a:rPr lang="en-AU" dirty="0">
                <a:solidFill>
                  <a:schemeClr val="bg1"/>
                </a:solidFill>
              </a:rPr>
              <a:t>Simple to use - linked key cards, NFC tokens.</a:t>
            </a:r>
          </a:p>
          <a:p>
            <a:endParaRPr lang="en-AU" sz="2000" dirty="0">
              <a:solidFill>
                <a:schemeClr val="bg1"/>
              </a:solidFill>
            </a:endParaRPr>
          </a:p>
          <a:p>
            <a:endParaRPr lang="en-A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114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CE1D61D-F46D-46EA-B063-F2EE8D300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05979"/>
            <a:ext cx="8375186" cy="391510"/>
          </a:xfrm>
        </p:spPr>
        <p:txBody>
          <a:bodyPr/>
          <a:lstStyle/>
          <a:p>
            <a:r>
              <a:rPr lang="en-AU" dirty="0"/>
              <a:t>Technology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/>
              <a:t>Comparison</a:t>
            </a:r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1F5DEDD-9C21-4F11-BD8A-A54CE8DF6517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427916249"/>
              </p:ext>
            </p:extLst>
          </p:nvPr>
        </p:nvGraphicFramePr>
        <p:xfrm>
          <a:off x="148856" y="557026"/>
          <a:ext cx="8835657" cy="43904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0422">
                  <a:extLst>
                    <a:ext uri="{9D8B030D-6E8A-4147-A177-3AD203B41FA5}">
                      <a16:colId xmlns:a16="http://schemas.microsoft.com/office/drawing/2014/main" val="3592963321"/>
                    </a:ext>
                  </a:extLst>
                </a:gridCol>
                <a:gridCol w="2065123">
                  <a:extLst>
                    <a:ext uri="{9D8B030D-6E8A-4147-A177-3AD203B41FA5}">
                      <a16:colId xmlns:a16="http://schemas.microsoft.com/office/drawing/2014/main" val="2131956770"/>
                    </a:ext>
                  </a:extLst>
                </a:gridCol>
                <a:gridCol w="2119468">
                  <a:extLst>
                    <a:ext uri="{9D8B030D-6E8A-4147-A177-3AD203B41FA5}">
                      <a16:colId xmlns:a16="http://schemas.microsoft.com/office/drawing/2014/main" val="1792868946"/>
                    </a:ext>
                  </a:extLst>
                </a:gridCol>
                <a:gridCol w="2070644">
                  <a:extLst>
                    <a:ext uri="{9D8B030D-6E8A-4147-A177-3AD203B41FA5}">
                      <a16:colId xmlns:a16="http://schemas.microsoft.com/office/drawing/2014/main" val="1650665668"/>
                    </a:ext>
                  </a:extLst>
                </a:gridCol>
              </a:tblGrid>
              <a:tr h="266365">
                <a:tc>
                  <a:txBody>
                    <a:bodyPr/>
                    <a:lstStyle/>
                    <a:p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439" marR="75439" marT="34290" marB="3429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RFID </a:t>
                      </a:r>
                      <a:r>
                        <a:rPr lang="en-AU" sz="11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Keycard</a:t>
                      </a:r>
                      <a:r>
                        <a:rPr lang="en-AU" sz="11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Systems</a:t>
                      </a:r>
                      <a:endParaRPr lang="en-US" sz="1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439" marR="75439" marT="34290" marB="3429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Wi-Fi/Bluetooth Systems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439" marR="75439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NB IoT systems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439" marR="75439" marT="34290" marB="3429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4845818"/>
                  </a:ext>
                </a:extLst>
              </a:tr>
              <a:tr h="479400">
                <a:tc>
                  <a:txBody>
                    <a:bodyPr/>
                    <a:lstStyle/>
                    <a:p>
                      <a:r>
                        <a:rPr lang="en-AU" sz="1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Time-sensitive access control</a:t>
                      </a:r>
                      <a:endParaRPr lang="en-US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439" marR="75439" marT="34290" marB="34290" anchor="ctr"/>
                </a:tc>
                <a:tc>
                  <a:txBody>
                    <a:bodyPr/>
                    <a:lstStyle/>
                    <a:p>
                      <a:endParaRPr lang="en-US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439" marR="75439" marT="34290" marB="34290"/>
                </a:tc>
                <a:tc>
                  <a:txBody>
                    <a:bodyPr/>
                    <a:lstStyle/>
                    <a:p>
                      <a:endParaRPr lang="en-US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439" marR="75439" marT="34290" marB="34290"/>
                </a:tc>
                <a:tc>
                  <a:txBody>
                    <a:bodyPr/>
                    <a:lstStyle/>
                    <a:p>
                      <a:endParaRPr lang="en-US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439" marR="75439" marT="34290" marB="34290"/>
                </a:tc>
                <a:extLst>
                  <a:ext uri="{0D108BD9-81ED-4DB2-BD59-A6C34878D82A}">
                    <a16:rowId xmlns:a16="http://schemas.microsoft.com/office/drawing/2014/main" val="4026798500"/>
                  </a:ext>
                </a:extLst>
              </a:tr>
              <a:tr h="479400">
                <a:tc>
                  <a:txBody>
                    <a:bodyPr/>
                    <a:lstStyle/>
                    <a:p>
                      <a:r>
                        <a:rPr lang="en-AU" sz="1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Typical</a:t>
                      </a:r>
                      <a:r>
                        <a:rPr lang="en-AU" sz="10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</a:t>
                      </a:r>
                      <a:r>
                        <a:rPr lang="en-AU" sz="1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et-up costs</a:t>
                      </a:r>
                      <a:endParaRPr lang="en-US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439" marR="7543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Approximately </a:t>
                      </a:r>
                      <a:r>
                        <a:rPr lang="en-AU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€6000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439" marR="7543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0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Wi-Fi systems approx. </a:t>
                      </a:r>
                      <a:r>
                        <a:rPr lang="en-AU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€</a:t>
                      </a:r>
                      <a:r>
                        <a:rPr lang="en-AU" sz="1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 (routers/modems etc) </a:t>
                      </a:r>
                    </a:p>
                  </a:txBody>
                  <a:tcPr marL="75439" marR="7543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€</a:t>
                      </a:r>
                      <a:r>
                        <a:rPr lang="en-AU" sz="1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0* </a:t>
                      </a:r>
                    </a:p>
                  </a:txBody>
                  <a:tcPr marL="75439" marR="75439" marT="34290" marB="34290" anchor="ctr"/>
                </a:tc>
                <a:extLst>
                  <a:ext uri="{0D108BD9-81ED-4DB2-BD59-A6C34878D82A}">
                    <a16:rowId xmlns:a16="http://schemas.microsoft.com/office/drawing/2014/main" val="3849538587"/>
                  </a:ext>
                </a:extLst>
              </a:tr>
              <a:tr h="485032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Typical cost per lock</a:t>
                      </a:r>
                    </a:p>
                  </a:txBody>
                  <a:tcPr marL="75439" marR="7543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€400-€1500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439" marR="75439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€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250-</a:t>
                      </a:r>
                      <a:r>
                        <a:rPr lang="en-AU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€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</a:p>
                    <a:p>
                      <a:pPr algn="ctr"/>
                      <a:endParaRPr lang="en-AU" sz="1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439" marR="7543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€200-€300</a:t>
                      </a:r>
                      <a:endParaRPr lang="en-AU" sz="1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439" marR="75439" marT="34290" marB="34290" anchor="ctr"/>
                </a:tc>
                <a:extLst>
                  <a:ext uri="{0D108BD9-81ED-4DB2-BD59-A6C34878D82A}">
                    <a16:rowId xmlns:a16="http://schemas.microsoft.com/office/drawing/2014/main" val="1134678605"/>
                  </a:ext>
                </a:extLst>
              </a:tr>
              <a:tr h="507318">
                <a:tc>
                  <a:txBody>
                    <a:bodyPr/>
                    <a:lstStyle/>
                    <a:p>
                      <a:r>
                        <a:rPr lang="en-AU" sz="1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Onsite infrastructure</a:t>
                      </a:r>
                      <a:endParaRPr lang="en-US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439" marR="7543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0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Wiring, card encoder box, onsite PC/software, controller box, programmer device</a:t>
                      </a:r>
                      <a:endParaRPr lang="en-US" sz="10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439" marR="75439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Router, modem, cables, ISP, bridge, boosters, phone line</a:t>
                      </a:r>
                    </a:p>
                    <a:p>
                      <a:pPr algn="ctr"/>
                      <a:endParaRPr lang="en-US" sz="1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439" marR="7543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nothing</a:t>
                      </a:r>
                      <a:endParaRPr lang="en-US" sz="1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439" marR="75439" marT="34290" marB="34290" anchor="ctr"/>
                </a:tc>
                <a:extLst>
                  <a:ext uri="{0D108BD9-81ED-4DB2-BD59-A6C34878D82A}">
                    <a16:rowId xmlns:a16="http://schemas.microsoft.com/office/drawing/2014/main" val="1844672531"/>
                  </a:ext>
                </a:extLst>
              </a:tr>
              <a:tr h="507318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 management software </a:t>
                      </a:r>
                      <a:r>
                        <a:rPr lang="en-US" sz="1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licence</a:t>
                      </a:r>
                      <a:r>
                        <a:rPr lang="en-US" sz="1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fee (per 100 locks annually - </a:t>
                      </a:r>
                      <a:r>
                        <a:rPr lang="en-US" sz="1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approx</a:t>
                      </a:r>
                      <a:r>
                        <a:rPr lang="en-US" sz="1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75439" marR="7543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€1000</a:t>
                      </a:r>
                      <a:endParaRPr lang="en-US" sz="10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439" marR="75439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€1000</a:t>
                      </a:r>
                      <a:endParaRPr lang="en-US" sz="10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439" marR="75439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1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€1000</a:t>
                      </a:r>
                      <a:endParaRPr lang="en-US" sz="10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439" marR="75439" marT="34290" marB="34290" anchor="ctr"/>
                </a:tc>
                <a:extLst>
                  <a:ext uri="{0D108BD9-81ED-4DB2-BD59-A6C34878D82A}">
                    <a16:rowId xmlns:a16="http://schemas.microsoft.com/office/drawing/2014/main" val="1214502167"/>
                  </a:ext>
                </a:extLst>
              </a:tr>
              <a:tr h="491770">
                <a:tc>
                  <a:txBody>
                    <a:bodyPr/>
                    <a:lstStyle/>
                    <a:p>
                      <a:r>
                        <a:rPr lang="en-AU" sz="1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Security</a:t>
                      </a:r>
                      <a:endParaRPr lang="en-US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439" marR="75439" marT="34290" marB="34290" anchor="ctr"/>
                </a:tc>
                <a:tc>
                  <a:txBody>
                    <a:bodyPr/>
                    <a:lstStyle/>
                    <a:p>
                      <a:r>
                        <a:rPr lang="en-AU" sz="10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Hacked; subject to </a:t>
                      </a:r>
                      <a:r>
                        <a:rPr lang="en-AU" sz="1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man-in-middle</a:t>
                      </a:r>
                      <a:r>
                        <a:rPr lang="en-AU" sz="10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attacks</a:t>
                      </a:r>
                      <a:endParaRPr lang="en-US" sz="10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439" marR="75439" marT="34290" marB="34290" anchor="ctr"/>
                </a:tc>
                <a:tc>
                  <a:txBody>
                    <a:bodyPr/>
                    <a:lstStyle/>
                    <a:p>
                      <a:r>
                        <a:rPr lang="en-AU" sz="1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 </a:t>
                      </a:r>
                      <a:r>
                        <a:rPr lang="en-AU" sz="10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Bit encryption + congested/unstable/insecure network. </a:t>
                      </a:r>
                      <a:r>
                        <a:rPr lang="en-AU" sz="10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Hacked;KRACK</a:t>
                      </a:r>
                      <a:endParaRPr lang="en-US" sz="10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439" marR="7543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3072 </a:t>
                      </a:r>
                      <a:r>
                        <a:rPr lang="en-AU" sz="10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Bit encryption + purpose built network for smart devices</a:t>
                      </a:r>
                      <a:endParaRPr lang="en-US" sz="1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439" marR="75439" marT="34290" marB="34290" anchor="ctr"/>
                </a:tc>
                <a:extLst>
                  <a:ext uri="{0D108BD9-81ED-4DB2-BD59-A6C34878D82A}">
                    <a16:rowId xmlns:a16="http://schemas.microsoft.com/office/drawing/2014/main" val="3664812682"/>
                  </a:ext>
                </a:extLst>
              </a:tr>
              <a:tr h="384028">
                <a:tc>
                  <a:txBody>
                    <a:bodyPr/>
                    <a:lstStyle/>
                    <a:p>
                      <a:r>
                        <a:rPr lang="en-AU" sz="1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Battery Life</a:t>
                      </a:r>
                      <a:endParaRPr lang="en-US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439" marR="7543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years</a:t>
                      </a:r>
                      <a:endParaRPr lang="en-US" sz="1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439" marR="7543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months</a:t>
                      </a:r>
                      <a:endParaRPr lang="en-US" sz="1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439" marR="75439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1.5 - 2 years</a:t>
                      </a:r>
                      <a:endParaRPr lang="en-US" sz="1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439" marR="75439" marT="34290" marB="34290" anchor="ctr"/>
                </a:tc>
                <a:extLst>
                  <a:ext uri="{0D108BD9-81ED-4DB2-BD59-A6C34878D82A}">
                    <a16:rowId xmlns:a16="http://schemas.microsoft.com/office/drawing/2014/main" val="95268162"/>
                  </a:ext>
                </a:extLst>
              </a:tr>
              <a:tr h="636022">
                <a:tc>
                  <a:txBody>
                    <a:bodyPr/>
                    <a:lstStyle/>
                    <a:p>
                      <a:r>
                        <a:rPr lang="en-AU" sz="1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Online solution – incl. smart phone capabilities (</a:t>
                      </a:r>
                      <a:r>
                        <a:rPr lang="en-AU" sz="1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e.g</a:t>
                      </a:r>
                      <a:r>
                        <a:rPr lang="en-AU" sz="1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self check-in, 24/7 virtual check-in desk, big data, digital keys, live audit</a:t>
                      </a:r>
                      <a:endParaRPr lang="en-US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439" marR="75439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439" marR="75439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439" marR="75439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439" marR="75439" marT="34290" marB="34290" anchor="ctr"/>
                </a:tc>
                <a:extLst>
                  <a:ext uri="{0D108BD9-81ED-4DB2-BD59-A6C34878D82A}">
                    <a16:rowId xmlns:a16="http://schemas.microsoft.com/office/drawing/2014/main" val="3011875857"/>
                  </a:ext>
                </a:extLst>
              </a:tr>
            </a:tbl>
          </a:graphicData>
        </a:graphic>
      </p:graphicFrame>
      <p:pic>
        <p:nvPicPr>
          <p:cNvPr id="13" name="Picture 13">
            <a:extLst>
              <a:ext uri="{FF2B5EF4-FFF2-40B4-BE49-F238E27FC236}">
                <a16:creationId xmlns:a16="http://schemas.microsoft.com/office/drawing/2014/main" id="{239B595F-F3AF-4970-B819-D30ACB8D92C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975" y="872224"/>
            <a:ext cx="358254" cy="358254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C0E9CA0-C2A4-46A1-8565-6311F6B9DD5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548" y="872224"/>
            <a:ext cx="358254" cy="358254"/>
          </a:xfrm>
          <a:prstGeom prst="rect">
            <a:avLst/>
          </a:prstGeom>
        </p:spPr>
      </p:pic>
      <p:pic>
        <p:nvPicPr>
          <p:cNvPr id="3" name="Picture 13">
            <a:extLst>
              <a:ext uri="{FF2B5EF4-FFF2-40B4-BE49-F238E27FC236}">
                <a16:creationId xmlns:a16="http://schemas.microsoft.com/office/drawing/2014/main" id="{4DAC5B03-772A-4EDE-8C74-52F02121004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675" y="911414"/>
            <a:ext cx="358254" cy="358254"/>
          </a:xfrm>
          <a:prstGeom prst="rect">
            <a:avLst/>
          </a:prstGeom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3501E176-4A4D-41A6-A8B6-ADCF646B87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377" y="4407348"/>
            <a:ext cx="358254" cy="358254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E61FE900-B231-4A28-BF0E-3F439BE5D5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97" y="4361526"/>
            <a:ext cx="466156" cy="466156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80DB1E8F-7F30-4A3A-9C6B-BBE5B6FF41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315" y="4435423"/>
            <a:ext cx="358254" cy="3582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8BC80E-2228-4B1A-BC97-86B51C5DEFD0}"/>
              </a:ext>
            </a:extLst>
          </p:cNvPr>
          <p:cNvSpPr txBox="1"/>
          <p:nvPr/>
        </p:nvSpPr>
        <p:spPr>
          <a:xfrm>
            <a:off x="4438418" y="4974312"/>
            <a:ext cx="4454757" cy="2059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0" indent="0">
              <a:buFont typeface="Arial" pitchFamily="34" charset="0"/>
              <a:buNone/>
            </a:pPr>
            <a:r>
              <a:rPr lang="en-US" sz="1200" dirty="0">
                <a:latin typeface="Vodafone Rg" pitchFamily="34" charset="0"/>
              </a:rPr>
              <a:t>*</a:t>
            </a:r>
            <a:r>
              <a:rPr lang="en-US" sz="1000" i="1" dirty="0">
                <a:latin typeface="Vodafone Rg" pitchFamily="34" charset="0"/>
              </a:rPr>
              <a:t>For off the shelf available NB IoT Smart locks. Customerised hardware designs TBD</a:t>
            </a:r>
          </a:p>
        </p:txBody>
      </p:sp>
    </p:spTree>
    <p:extLst>
      <p:ext uri="{BB962C8B-B14F-4D97-AF65-F5344CB8AC3E}">
        <p14:creationId xmlns:p14="http://schemas.microsoft.com/office/powerpoint/2010/main" val="728908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ECA2A38-C857-47AC-B534-D8001FF099CC}"/>
              </a:ext>
            </a:extLst>
          </p:cNvPr>
          <p:cNvSpPr/>
          <p:nvPr/>
        </p:nvSpPr>
        <p:spPr>
          <a:xfrm>
            <a:off x="4898495" y="2115992"/>
            <a:ext cx="2884994" cy="249206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61C2289F-9BDA-4AF6-9FA2-023F11668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91476"/>
            <a:ext cx="7636731" cy="343970"/>
          </a:xfrm>
        </p:spPr>
        <p:txBody>
          <a:bodyPr/>
          <a:lstStyle/>
          <a:p>
            <a:r>
              <a:rPr lang="en-AU" dirty="0"/>
              <a:t>Ecosystem</a:t>
            </a:r>
            <a:endParaRPr lang="en-US" dirty="0"/>
          </a:p>
        </p:txBody>
      </p:sp>
      <p:pic>
        <p:nvPicPr>
          <p:cNvPr id="3" name="Picture 2" descr="A close up of a sign&#10;&#10;Description generated with high confidence">
            <a:extLst>
              <a:ext uri="{FF2B5EF4-FFF2-40B4-BE49-F238E27FC236}">
                <a16:creationId xmlns:a16="http://schemas.microsoft.com/office/drawing/2014/main" id="{518DE88B-F157-4FE9-9F36-9D11EEA1F32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35" y="556824"/>
            <a:ext cx="8016949" cy="442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242054"/>
      </p:ext>
    </p:extLst>
  </p:cSld>
  <p:clrMapOvr>
    <a:masterClrMapping/>
  </p:clrMapOvr>
</p:sld>
</file>

<file path=ppt/theme/theme1.xml><?xml version="1.0" encoding="utf-8"?>
<a:theme xmlns:a="http://schemas.openxmlformats.org/drawingml/2006/main" name="Vodafone">
  <a:themeElements>
    <a:clrScheme name="Vodafone Enterprise">
      <a:dk1>
        <a:srgbClr val="000000"/>
      </a:dk1>
      <a:lt1>
        <a:srgbClr val="FFFFFF"/>
      </a:lt1>
      <a:dk2>
        <a:srgbClr val="007C92"/>
      </a:dk2>
      <a:lt2>
        <a:srgbClr val="4A4D4E"/>
      </a:lt2>
      <a:accent1>
        <a:srgbClr val="E60000"/>
      </a:accent1>
      <a:accent2>
        <a:srgbClr val="494D4E"/>
      </a:accent2>
      <a:accent3>
        <a:srgbClr val="A3A6A6"/>
      </a:accent3>
      <a:accent4>
        <a:srgbClr val="D2D2D3"/>
      </a:accent4>
      <a:accent5>
        <a:srgbClr val="00B0CA"/>
      </a:accent5>
      <a:accent6>
        <a:srgbClr val="A8B300"/>
      </a:accent6>
      <a:hlink>
        <a:srgbClr val="E60000"/>
      </a:hlink>
      <a:folHlink>
        <a:srgbClr val="E60000"/>
      </a:folHlink>
    </a:clrScheme>
    <a:fontScheme name="Vodafone">
      <a:majorFont>
        <a:latin typeface="Vodafone Rg"/>
        <a:ea typeface=""/>
        <a:cs typeface=""/>
      </a:majorFont>
      <a:minorFont>
        <a:latin typeface="Vodafone Rg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25400" cap="flat" cmpd="sng" algn="ctr">
          <a:noFill/>
          <a:prstDash val="solid"/>
        </a:ln>
        <a:effectLst/>
      </a:spPr>
      <a:bodyPr spcFirstLastPara="0" vert="horz" wrap="square" lIns="6350" tIns="6350" rIns="6350" bIns="6350" numCol="1" spcCol="1270" rtlCol="0" anchor="ctr" anchorCtr="0">
        <a:noAutofit/>
      </a:bodyPr>
      <a:lstStyle>
        <a:defPPr algn="ctr" defTabSz="444500">
          <a:lnSpc>
            <a:spcPct val="90000"/>
          </a:lnSpc>
          <a:spcBef>
            <a:spcPct val="0"/>
          </a:spcBef>
          <a:spcAft>
            <a:spcPct val="35000"/>
          </a:spcAft>
          <a:defRPr sz="1000" kern="1200" dirty="0" smtClean="0">
            <a:solidFill>
              <a:srgbClr val="34342B"/>
            </a:solidFill>
            <a:latin typeface="Vodafone Rg" pitchFamily="34" charset="0"/>
            <a:ea typeface="+mn-ea"/>
            <a:cs typeface="+mn-cs"/>
          </a:defRPr>
        </a:defPPr>
      </a:lstStyle>
      <a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txDef>
      <a:spPr/>
      <a:bodyPr wrap="square" lIns="0" tIns="0" rIns="0" bIns="0" rtlCol="0">
        <a:noAutofit/>
      </a:bodyPr>
      <a:lstStyle>
        <a:defPPr marL="0" indent="0">
          <a:buFont typeface="Arial" pitchFamily="34" charset="0"/>
          <a:buNone/>
          <a:defRPr dirty="0" smtClean="0">
            <a:latin typeface="Vodafone Rg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2_Vodafone">
  <a:themeElements>
    <a:clrScheme name="Vodafone 2013">
      <a:dk1>
        <a:srgbClr val="000000"/>
      </a:dk1>
      <a:lt1>
        <a:srgbClr val="FFFFFF"/>
      </a:lt1>
      <a:dk2>
        <a:srgbClr val="5E2750"/>
      </a:dk2>
      <a:lt2>
        <a:srgbClr val="4A4D4E"/>
      </a:lt2>
      <a:accent1>
        <a:srgbClr val="E60000"/>
      </a:accent1>
      <a:accent2>
        <a:srgbClr val="A8B400"/>
      </a:accent2>
      <a:accent3>
        <a:srgbClr val="9C2AA0"/>
      </a:accent3>
      <a:accent4>
        <a:srgbClr val="EB9700"/>
      </a:accent4>
      <a:accent5>
        <a:srgbClr val="00B0CA"/>
      </a:accent5>
      <a:accent6>
        <a:srgbClr val="FECB00"/>
      </a:accent6>
      <a:hlink>
        <a:srgbClr val="E60000"/>
      </a:hlink>
      <a:folHlink>
        <a:srgbClr val="E60000"/>
      </a:folHlink>
    </a:clrScheme>
    <a:fontScheme name="Vodafone">
      <a:majorFont>
        <a:latin typeface="Vodafone Rg"/>
        <a:ea typeface=""/>
        <a:cs typeface=""/>
      </a:majorFont>
      <a:minorFont>
        <a:latin typeface="Vodafone Rg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25400" cap="flat" cmpd="sng" algn="ctr">
          <a:noFill/>
          <a:prstDash val="solid"/>
        </a:ln>
        <a:effectLst/>
      </a:spPr>
      <a:bodyPr spcFirstLastPara="0" vert="horz" wrap="square" lIns="6350" tIns="6350" rIns="6350" bIns="6350" numCol="1" spcCol="1270" rtlCol="0" anchor="ctr" anchorCtr="0">
        <a:noAutofit/>
      </a:bodyPr>
      <a:lstStyle>
        <a:defPPr algn="ctr" defTabSz="444500">
          <a:lnSpc>
            <a:spcPct val="90000"/>
          </a:lnSpc>
          <a:spcBef>
            <a:spcPct val="0"/>
          </a:spcBef>
          <a:spcAft>
            <a:spcPct val="35000"/>
          </a:spcAft>
          <a:defRPr sz="1000" kern="1200" dirty="0" smtClean="0">
            <a:solidFill>
              <a:srgbClr val="34342B"/>
            </a:solidFill>
            <a:latin typeface="Vodafone Rg" pitchFamily="34" charset="0"/>
            <a:ea typeface="+mn-ea"/>
            <a:cs typeface="+mn-cs"/>
          </a:defRPr>
        </a:defPPr>
      </a:lstStyle>
      <a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txDef>
      <a:spPr/>
      <a:bodyPr wrap="square" lIns="0" tIns="0" rIns="0" bIns="0" rtlCol="0">
        <a:noAutofit/>
      </a:bodyPr>
      <a:lstStyle>
        <a:defPPr marL="0" indent="0">
          <a:buFont typeface="Arial" pitchFamily="34" charset="0"/>
          <a:buNone/>
          <a:defRPr dirty="0" smtClean="0">
            <a:latin typeface="Vodafone Rg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Vodafone 2013">
    <a:dk1>
      <a:srgbClr val="000000"/>
    </a:dk1>
    <a:lt1>
      <a:srgbClr val="FFFFFF"/>
    </a:lt1>
    <a:dk2>
      <a:srgbClr val="5E2750"/>
    </a:dk2>
    <a:lt2>
      <a:srgbClr val="4A4D4E"/>
    </a:lt2>
    <a:accent1>
      <a:srgbClr val="E60000"/>
    </a:accent1>
    <a:accent2>
      <a:srgbClr val="A8B400"/>
    </a:accent2>
    <a:accent3>
      <a:srgbClr val="9C2AA0"/>
    </a:accent3>
    <a:accent4>
      <a:srgbClr val="EB9700"/>
    </a:accent4>
    <a:accent5>
      <a:srgbClr val="00B0CA"/>
    </a:accent5>
    <a:accent6>
      <a:srgbClr val="FECB00"/>
    </a:accent6>
    <a:hlink>
      <a:srgbClr val="E60000"/>
    </a:hlink>
    <a:folHlink>
      <a:srgbClr val="E6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805</Words>
  <Application>Microsoft Office PowerPoint</Application>
  <PresentationFormat>On-screen Show (16:9)</PresentationFormat>
  <Paragraphs>186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Times New Roman</vt:lpstr>
      <vt:lpstr>Vodafone Rg</vt:lpstr>
      <vt:lpstr>Wingdings</vt:lpstr>
      <vt:lpstr>Vodafone</vt:lpstr>
      <vt:lpstr>2_Vodafone</vt:lpstr>
      <vt:lpstr>PowerPoint Presentation</vt:lpstr>
      <vt:lpstr>Vodafone Leadership Position</vt:lpstr>
      <vt:lpstr>PowerPoint Presentation</vt:lpstr>
      <vt:lpstr>PowerPoint Presentation</vt:lpstr>
      <vt:lpstr>PowerPoint Presentation</vt:lpstr>
      <vt:lpstr>NB IoT Smart Access Control </vt:lpstr>
      <vt:lpstr>PowerPoint Presentation</vt:lpstr>
      <vt:lpstr>Technology Comparison</vt:lpstr>
      <vt:lpstr>Ecosystem</vt:lpstr>
      <vt:lpstr>E2E NB IoT Smart Access Control Solution; PCB, Lock end NB IoT Smart Access Control System </vt:lpstr>
      <vt:lpstr>E2E NB IoT Smart Access Control Solution; Platform </vt:lpstr>
      <vt:lpstr>PowerPoint Presentation</vt:lpstr>
      <vt:lpstr>PowerPoint Presentation</vt:lpstr>
      <vt:lpstr>PowerPoint Presentation</vt:lpstr>
      <vt:lpstr>Digital Keys</vt:lpstr>
      <vt:lpstr>PowerPoint Presentation</vt:lpstr>
      <vt:lpstr>Security</vt:lpstr>
      <vt:lpstr>How it works</vt:lpstr>
      <vt:lpstr>Customerisation</vt:lpstr>
      <vt:lpstr>Differences between office keycard systems</vt:lpstr>
      <vt:lpstr>Costs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16x9 PowerPoint Template &amp; Usage</dc:title>
  <dc:creator/>
  <cp:lastModifiedBy/>
  <cp:revision>122</cp:revision>
  <cp:lastPrinted>2011-08-30T12:20:26Z</cp:lastPrinted>
  <dcterms:created xsi:type="dcterms:W3CDTF">2013-08-14T12:09:46Z</dcterms:created>
  <dcterms:modified xsi:type="dcterms:W3CDTF">2018-06-01T02:46:53Z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  <property fmtid="{D5CDD505-2E9C-101B-9397-08002B2CF9AE}" pid="3" name="MSIP_Label_0359f705-2ba0-454b-9cfc-6ce5bcaac040_Enabled">
    <vt:lpwstr>True</vt:lpwstr>
  </property>
  <property fmtid="{D5CDD505-2E9C-101B-9397-08002B2CF9AE}" pid="4" name="MSIP_Label_0359f705-2ba0-454b-9cfc-6ce5bcaac040_SiteId">
    <vt:lpwstr>68283f3b-8487-4c86-adb3-a5228f18b893</vt:lpwstr>
  </property>
  <property fmtid="{D5CDD505-2E9C-101B-9397-08002B2CF9AE}" pid="5" name="MSIP_Label_0359f705-2ba0-454b-9cfc-6ce5bcaac040_Ref">
    <vt:lpwstr>https://api.informationprotection.azure.com/api/68283f3b-8487-4c86-adb3-a5228f18b893</vt:lpwstr>
  </property>
  <property fmtid="{D5CDD505-2E9C-101B-9397-08002B2CF9AE}" pid="6" name="MSIP_Label_0359f705-2ba0-454b-9cfc-6ce5bcaac040_Owner">
    <vt:lpwstr>Rik.Gunderson@vodafone.com</vt:lpwstr>
  </property>
  <property fmtid="{D5CDD505-2E9C-101B-9397-08002B2CF9AE}" pid="7" name="MSIP_Label_0359f705-2ba0-454b-9cfc-6ce5bcaac040_SetDate">
    <vt:lpwstr>2018-03-14T14:34:39.6686542+00:00</vt:lpwstr>
  </property>
  <property fmtid="{D5CDD505-2E9C-101B-9397-08002B2CF9AE}" pid="8" name="MSIP_Label_0359f705-2ba0-454b-9cfc-6ce5bcaac040_Name">
    <vt:lpwstr>[C2] - Internal</vt:lpwstr>
  </property>
  <property fmtid="{D5CDD505-2E9C-101B-9397-08002B2CF9AE}" pid="9" name="MSIP_Label_0359f705-2ba0-454b-9cfc-6ce5bcaac040_Application">
    <vt:lpwstr>Microsoft Azure Information Protection</vt:lpwstr>
  </property>
  <property fmtid="{D5CDD505-2E9C-101B-9397-08002B2CF9AE}" pid="10" name="MSIP_Label_0359f705-2ba0-454b-9cfc-6ce5bcaac040_Extended_MSFT_Method">
    <vt:lpwstr>Automatic</vt:lpwstr>
  </property>
  <property fmtid="{D5CDD505-2E9C-101B-9397-08002B2CF9AE}" pid="11" name="Sensitivity">
    <vt:lpwstr>[C2] - Internal</vt:lpwstr>
  </property>
</Properties>
</file>