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F717-C821-4779-8835-F839517682E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6C8C-3FA2-4CAD-B734-A8487DBB5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6779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F717-C821-4779-8835-F839517682E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6C8C-3FA2-4CAD-B734-A8487DBB5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6843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F717-C821-4779-8835-F839517682E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6C8C-3FA2-4CAD-B734-A8487DBB5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114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F717-C821-4779-8835-F839517682E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6C8C-3FA2-4CAD-B734-A8487DBB5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86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F717-C821-4779-8835-F839517682E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6C8C-3FA2-4CAD-B734-A8487DBB5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089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F717-C821-4779-8835-F839517682E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6C8C-3FA2-4CAD-B734-A8487DBB5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70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F717-C821-4779-8835-F839517682E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6C8C-3FA2-4CAD-B734-A8487DBB5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287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F717-C821-4779-8835-F839517682E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6C8C-3FA2-4CAD-B734-A8487DBB5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470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F717-C821-4779-8835-F839517682E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6C8C-3FA2-4CAD-B734-A8487DBB5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772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F717-C821-4779-8835-F839517682E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6C8C-3FA2-4CAD-B734-A8487DBB5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52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F717-C821-4779-8835-F839517682E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6C8C-3FA2-4CAD-B734-A8487DBB5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800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CF717-C821-4779-8835-F839517682E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36C8C-3FA2-4CAD-B734-A8487DBB5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29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2000" b="1" dirty="0"/>
              <a:t>Opération d’effacement des évacuations des eaux pluviales par </a:t>
            </a:r>
            <a:r>
              <a:rPr lang="fr-FR" sz="2000" b="1" dirty="0" err="1"/>
              <a:t>busage</a:t>
            </a:r>
            <a:r>
              <a:rPr lang="fr-FR" sz="2000" b="1" dirty="0"/>
              <a:t> et aménagement de cheminement piétons entre l’Orée du Bois et la Mairie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Réunion riverains 24/03/2017</a:t>
            </a:r>
          </a:p>
        </p:txBody>
      </p:sp>
      <p:pic>
        <p:nvPicPr>
          <p:cNvPr id="4" name="Image 3" descr="Blason de Madira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145198"/>
            <a:ext cx="474662" cy="52451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1403648" y="1268760"/>
            <a:ext cx="2411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Commune de MADIRAC</a:t>
            </a:r>
          </a:p>
        </p:txBody>
      </p:sp>
    </p:spTree>
    <p:extLst>
      <p:ext uri="{BB962C8B-B14F-4D97-AF65-F5344CB8AC3E}">
        <p14:creationId xmlns:p14="http://schemas.microsoft.com/office/powerpoint/2010/main" val="307233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8143675" cy="560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970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13" y="332656"/>
            <a:ext cx="8637574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4475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/>
              <a:t>Objectifs de l’opération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400" dirty="0"/>
              <a:t>Amélioration de la sécurité des piétons</a:t>
            </a:r>
          </a:p>
          <a:p>
            <a:pPr lvl="1"/>
            <a:r>
              <a:rPr lang="fr-FR" sz="2000" dirty="0"/>
              <a:t>Depuis l’Orée du bois jusqu’à la mairie des 2 côtés de la Route de </a:t>
            </a:r>
            <a:r>
              <a:rPr lang="fr-FR" sz="2000" dirty="0" err="1"/>
              <a:t>Haux</a:t>
            </a:r>
            <a:endParaRPr lang="fr-FR" sz="2000" dirty="0"/>
          </a:p>
          <a:p>
            <a:pPr lvl="1"/>
            <a:r>
              <a:rPr lang="fr-FR" sz="2000" dirty="0"/>
              <a:t>Accès PMR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FR" sz="2400" dirty="0"/>
              <a:t>Amélioration de l’assainissement eaux pluviales </a:t>
            </a:r>
          </a:p>
          <a:p>
            <a:pPr marL="742950" lvl="2" indent="-342900"/>
            <a:r>
              <a:rPr lang="fr-FR" sz="2000" dirty="0"/>
              <a:t>Fossés non entretenus (rappel:  à la charge des riverains…)</a:t>
            </a:r>
          </a:p>
          <a:p>
            <a:pPr marL="742950" lvl="2" indent="-342900"/>
            <a:r>
              <a:rPr lang="fr-FR" sz="2000" dirty="0"/>
              <a:t>Rectification des </a:t>
            </a:r>
            <a:r>
              <a:rPr lang="fr-FR" sz="2000" dirty="0" err="1"/>
              <a:t>busages</a:t>
            </a:r>
            <a:r>
              <a:rPr lang="fr-FR" sz="2000" dirty="0"/>
              <a:t> existants</a:t>
            </a:r>
          </a:p>
          <a:p>
            <a:pPr marL="742950" lvl="2" indent="-342900"/>
            <a:r>
              <a:rPr lang="fr-FR" sz="2000" dirty="0"/>
              <a:t>Création de </a:t>
            </a:r>
            <a:r>
              <a:rPr lang="fr-FR" sz="2000" dirty="0" err="1"/>
              <a:t>busages</a:t>
            </a:r>
            <a:r>
              <a:rPr lang="fr-FR" sz="2000" dirty="0"/>
              <a:t> en prolongation</a:t>
            </a:r>
          </a:p>
          <a:p>
            <a:r>
              <a:rPr lang="fr-FR" sz="2400" dirty="0"/>
              <a:t>Aménagement du cadre de vie</a:t>
            </a:r>
          </a:p>
          <a:p>
            <a:pPr lvl="1"/>
            <a:r>
              <a:rPr lang="fr-FR" sz="2000" dirty="0"/>
              <a:t>Pose de caniveaux et bordures en continuité de l’existant Orée du Bois</a:t>
            </a:r>
          </a:p>
          <a:p>
            <a:pPr lvl="1"/>
            <a:r>
              <a:rPr lang="fr-FR" sz="2000" dirty="0"/>
              <a:t>Aménagement abords et suppression des fossés</a:t>
            </a:r>
          </a:p>
          <a:p>
            <a:pPr lvl="1"/>
            <a:r>
              <a:rPr lang="fr-FR" sz="2000" dirty="0"/>
              <a:t>Continuité aménagements du lotissement Orée du Bois (cheminements piétons)</a:t>
            </a:r>
          </a:p>
        </p:txBody>
      </p:sp>
    </p:spTree>
    <p:extLst>
      <p:ext uri="{BB962C8B-B14F-4D97-AF65-F5344CB8AC3E}">
        <p14:creationId xmlns:p14="http://schemas.microsoft.com/office/powerpoint/2010/main" val="2020506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/>
              <a:t>Réalisation des travaux et conséquences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FR" sz="2000" dirty="0"/>
              <a:t>Demande d’autorisation de travaux sur le domaine départemental </a:t>
            </a:r>
          </a:p>
          <a:p>
            <a:r>
              <a:rPr lang="fr-FR" sz="2000" dirty="0"/>
              <a:t>Date: Avril/ mai 2017</a:t>
            </a:r>
          </a:p>
          <a:p>
            <a:r>
              <a:rPr lang="fr-FR" sz="2000" dirty="0"/>
              <a:t>Durée: 3 semaines à 1mois</a:t>
            </a:r>
          </a:p>
          <a:p>
            <a:r>
              <a:rPr lang="fr-FR" sz="2000" dirty="0"/>
              <a:t>Circulation:</a:t>
            </a:r>
          </a:p>
          <a:p>
            <a:pPr lvl="1"/>
            <a:r>
              <a:rPr lang="fr-FR" sz="1800" dirty="0"/>
              <a:t>restriction de circulation du fait du chantier sur la D121 E6 ( Route de </a:t>
            </a:r>
            <a:r>
              <a:rPr lang="fr-FR" sz="1800" dirty="0" err="1"/>
              <a:t>Haux</a:t>
            </a:r>
            <a:r>
              <a:rPr lang="fr-FR" sz="1800" dirty="0"/>
              <a:t>)</a:t>
            </a:r>
          </a:p>
          <a:p>
            <a:pPr lvl="1"/>
            <a:r>
              <a:rPr lang="fr-FR" sz="1800" dirty="0"/>
              <a:t>Circulation alternée matérialisée par feux  de signalisation</a:t>
            </a:r>
          </a:p>
          <a:p>
            <a:pPr lvl="1"/>
            <a:r>
              <a:rPr lang="fr-FR" sz="1800" dirty="0"/>
              <a:t>Possibilité de déviation temporaire en journée</a:t>
            </a:r>
          </a:p>
          <a:p>
            <a:pPr lvl="1"/>
            <a:r>
              <a:rPr lang="fr-FR" sz="1800" dirty="0"/>
              <a:t>Arrêté du Maire (affichage)</a:t>
            </a:r>
          </a:p>
          <a:p>
            <a:r>
              <a:rPr lang="fr-FR" sz="2000" dirty="0"/>
              <a:t>Pour les riverains</a:t>
            </a:r>
          </a:p>
          <a:p>
            <a:pPr lvl="1"/>
            <a:r>
              <a:rPr lang="fr-FR" sz="1800" dirty="0"/>
              <a:t>Coupures temporaires de l’ alimentation eau potable (reprise du réseau)</a:t>
            </a:r>
          </a:p>
          <a:p>
            <a:pPr lvl="1"/>
            <a:r>
              <a:rPr lang="fr-FR" sz="1800" dirty="0"/>
              <a:t>Limitations temporaires des accès véhicules</a:t>
            </a:r>
          </a:p>
          <a:p>
            <a:pPr lvl="1"/>
            <a:r>
              <a:rPr lang="fr-FR" sz="1800" dirty="0"/>
              <a:t>Interdiction circulation véhicules de + 3,5 t</a:t>
            </a:r>
          </a:p>
        </p:txBody>
      </p:sp>
    </p:spTree>
    <p:extLst>
      <p:ext uri="{BB962C8B-B14F-4D97-AF65-F5344CB8AC3E}">
        <p14:creationId xmlns:p14="http://schemas.microsoft.com/office/powerpoint/2010/main" val="3281133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/>
              <a:t>Recommandations post travaux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4713387"/>
          </a:xfrm>
        </p:spPr>
        <p:txBody>
          <a:bodyPr>
            <a:normAutofit lnSpcReduction="10000"/>
          </a:bodyPr>
          <a:lstStyle/>
          <a:p>
            <a:r>
              <a:rPr lang="fr-FR" sz="2000" dirty="0"/>
              <a:t>Restriction totale de circulation / stationnement des véhicules de + de 3,5 T (suppression de la tolérance riverains).</a:t>
            </a:r>
          </a:p>
          <a:p>
            <a:r>
              <a:rPr lang="fr-FR" sz="2000" dirty="0"/>
              <a:t>Interdiction de stationnement sur les cheminements piétons créés.</a:t>
            </a:r>
          </a:p>
          <a:p>
            <a:r>
              <a:rPr lang="fr-FR" sz="2000" dirty="0"/>
              <a:t>Ne pas encombrer les trottoirs créés avec objets divers ( sauf passage  du ramassage OM).</a:t>
            </a:r>
          </a:p>
          <a:p>
            <a:r>
              <a:rPr lang="fr-FR" sz="2000" dirty="0"/>
              <a:t>Entretien courant des accès/ bateaux aux habitations ( balayage, déneigement….) par les occupants.</a:t>
            </a:r>
          </a:p>
          <a:p>
            <a:r>
              <a:rPr lang="fr-FR" sz="2000" dirty="0"/>
              <a:t>Entretiens cheminements et voirie à la charge de la Commune. ( sauf Orée du Bois; rétrocession en attente)</a:t>
            </a:r>
          </a:p>
          <a:p>
            <a:endParaRPr lang="fr-FR" sz="2000" dirty="0"/>
          </a:p>
          <a:p>
            <a:endParaRPr lang="fr-FR" sz="2000" dirty="0"/>
          </a:p>
          <a:p>
            <a:r>
              <a:rPr lang="fr-FR" sz="2000" dirty="0"/>
              <a:t>Le coût des travaux représente une dépense d’investissement importante au regard des possibilités de la commune.</a:t>
            </a:r>
          </a:p>
          <a:p>
            <a:r>
              <a:rPr lang="fr-FR" sz="2000" dirty="0"/>
              <a:t>Nous vous remercions de respecter ces aménagements collectifs pour qu’ils durent le plus longtemps possible.</a:t>
            </a:r>
          </a:p>
        </p:txBody>
      </p:sp>
      <p:sp>
        <p:nvSpPr>
          <p:cNvPr id="4" name="Émoticône 3"/>
          <p:cNvSpPr/>
          <p:nvPr/>
        </p:nvSpPr>
        <p:spPr>
          <a:xfrm>
            <a:off x="4139952" y="4221088"/>
            <a:ext cx="648072" cy="64807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8419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322</Words>
  <Application>Microsoft Office PowerPoint</Application>
  <PresentationFormat>Affichage à l'écran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Opération d’effacement des évacuations des eaux pluviales par busage et aménagement de cheminement piétons entre l’Orée du Bois et la Mairie</vt:lpstr>
      <vt:lpstr>Présentation PowerPoint</vt:lpstr>
      <vt:lpstr>Présentation PowerPoint</vt:lpstr>
      <vt:lpstr>Objectifs de l’opération</vt:lpstr>
      <vt:lpstr>Réalisation des travaux et conséquences</vt:lpstr>
      <vt:lpstr>Recommandations post travaux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bpages</dc:creator>
  <cp:lastModifiedBy>user</cp:lastModifiedBy>
  <cp:revision>7</cp:revision>
  <dcterms:created xsi:type="dcterms:W3CDTF">2017-03-01T09:49:59Z</dcterms:created>
  <dcterms:modified xsi:type="dcterms:W3CDTF">2017-04-11T14:52:28Z</dcterms:modified>
</cp:coreProperties>
</file>