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5145088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14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" name="CustomShape 2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1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CustomShape 3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1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5" name="PlaceHolder 4"/>
          <p:cNvSpPr txBox="1">
            <a:spLocks noGrp="1"/>
          </p:cNvSpPr>
          <p:nvPr>
            <p:ph type="body" sz="quarter" idx="3"/>
          </p:nvPr>
        </p:nvSpPr>
        <p:spPr>
          <a:xfrm>
            <a:off x="755641" y="5078522"/>
            <a:ext cx="6043681" cy="480671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Click to edit the notes format</a:t>
            </a:r>
          </a:p>
        </p:txBody>
      </p:sp>
      <p:sp>
        <p:nvSpPr>
          <p:cNvPr id="6" name="PlaceHolder 5"/>
          <p:cNvSpPr txBox="1">
            <a:spLocks noGrp="1"/>
          </p:cNvSpPr>
          <p:nvPr>
            <p:ph type="hdr" sz="quarter"/>
          </p:nvPr>
        </p:nvSpPr>
        <p:spPr>
          <a:xfrm>
            <a:off x="0" y="-356"/>
            <a:ext cx="3276715" cy="5302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PlaceHolder 6"/>
          <p:cNvSpPr txBox="1">
            <a:spLocks noGrp="1"/>
          </p:cNvSpPr>
          <p:nvPr>
            <p:ph type="dt" idx="1"/>
          </p:nvPr>
        </p:nvSpPr>
        <p:spPr>
          <a:xfrm>
            <a:off x="4278239" y="-356"/>
            <a:ext cx="3276715" cy="5302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defRPr>
            </a:lvl1pPr>
          </a:lstStyle>
          <a:p>
            <a:pPr lvl="0"/>
            <a:endParaRPr lang="ru-RU"/>
          </a:p>
        </p:txBody>
      </p:sp>
      <p:sp>
        <p:nvSpPr>
          <p:cNvPr id="8" name="PlaceHolder 7"/>
          <p:cNvSpPr txBox="1">
            <a:spLocks noGrp="1"/>
          </p:cNvSpPr>
          <p:nvPr>
            <p:ph type="ftr" sz="quarter" idx="4"/>
          </p:nvPr>
        </p:nvSpPr>
        <p:spPr>
          <a:xfrm>
            <a:off x="0" y="10156323"/>
            <a:ext cx="3276715" cy="5302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defRPr>
            </a:lvl1pPr>
          </a:lstStyle>
          <a:p>
            <a:pPr lvl="0"/>
            <a:endParaRPr lang="ru-RU"/>
          </a:p>
        </p:txBody>
      </p:sp>
      <p:sp>
        <p:nvSpPr>
          <p:cNvPr id="9" name="PlaceHolder 8"/>
          <p:cNvSpPr txBox="1">
            <a:spLocks noGrp="1"/>
          </p:cNvSpPr>
          <p:nvPr>
            <p:ph type="sldNum" sz="quarter" idx="5"/>
          </p:nvPr>
        </p:nvSpPr>
        <p:spPr>
          <a:xfrm>
            <a:off x="4278239" y="10156323"/>
            <a:ext cx="3276715" cy="5302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/>
                <a:ea typeface="Arial Unicode MS"/>
                <a:cs typeface="DejaVu Sans"/>
              </a:defRPr>
            </a:lvl1pPr>
          </a:lstStyle>
          <a:p>
            <a:pPr lvl="0"/>
            <a:fld id="{4E87643C-F389-4E6F-AD8B-1509DAEA569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73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Times New Roman"/>
        <a:ea typeface="DejaVu Sans"/>
        <a:cs typeface="DejaVu San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EB0BE1F-7A5F-4ECF-B3D2-B921DCD698FA}" type="slidenum">
              <a:t>1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330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99429E2-3AB7-4820-9DA9-A0BC254E3D84}" type="slidenum">
              <a:t>10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755276" y="5078156"/>
            <a:ext cx="6046918" cy="48099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873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0A307C7-7E37-4E4E-A0C9-8A4DA077712B}" type="slidenum">
              <a:t>11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755276" y="5078156"/>
            <a:ext cx="6046918" cy="48099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247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D134175-9365-4850-8AA7-C5F90E343CA6}" type="slidenum">
              <a:t>12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755276" y="5078156"/>
            <a:ext cx="6046918" cy="48099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3523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6A23648-1637-426D-8EF7-9CDF098A34D1}" type="slidenum">
              <a:t>13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755276" y="5078156"/>
            <a:ext cx="6046918" cy="48099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9757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3320B63-15A4-48B9-9516-2E13B5C63037}" type="slidenum">
              <a:t>14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755276" y="5078156"/>
            <a:ext cx="6046918" cy="48099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1360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3EA29FB-6C39-469D-967C-A176B49FDB81}" type="slidenum">
              <a:t>15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535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13E8A9E-B36F-4270-A3DF-081C146F063B}" type="slidenum">
              <a:t>16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06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58E3827-4BF9-4692-A6B0-594A3C721D86}" type="slidenum">
              <a:t>2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140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7549312-DBCB-4928-B860-DB6C73FFE76B}" type="slidenum">
              <a:t>3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79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C074D81-2713-42BB-BED8-78E1C2411BD9}" type="slidenum">
              <a:t>4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707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997060D-0F18-43DC-AAD5-4FCD639D1B88}" type="slidenum">
              <a:t>5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297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6A9723C-C83F-46D7-B725-2A74E3CC6D19}" type="slidenum">
              <a:t>6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888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609B3CA-6CF3-478B-956A-870BCF958EF2}" type="slidenum">
              <a:t>7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833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B9EF592-F47D-41E7-ACA8-9303A8EC98CD}" type="slidenum">
              <a:t>8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9863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78239" y="10156679"/>
            <a:ext cx="3276715" cy="5302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7F05DA8-98AF-4691-A6D1-E0359CC91298}" type="slidenum">
              <a:t>9</a:t>
            </a:fld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/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206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1880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3"/>
          <p:cNvSpPr txBox="1">
            <a:spLocks noGrp="1"/>
          </p:cNvSpPr>
          <p:nvPr>
            <p:ph type="body" idx="2"/>
          </p:nvPr>
        </p:nvSpPr>
        <p:spPr>
          <a:xfrm>
            <a:off x="311042" y="2975036"/>
            <a:ext cx="8515441" cy="1597676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119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3"/>
          <p:cNvSpPr txBox="1">
            <a:spLocks noGrp="1"/>
          </p:cNvSpPr>
          <p:nvPr>
            <p:ph idx="1"/>
          </p:nvPr>
        </p:nvSpPr>
        <p:spPr>
          <a:xfrm>
            <a:off x="4674595" y="1225076"/>
            <a:ext cx="4155481" cy="1597676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4"/>
          <p:cNvSpPr txBox="1">
            <a:spLocks noGrp="1"/>
          </p:cNvSpPr>
          <p:nvPr>
            <p:ph idx="2"/>
          </p:nvPr>
        </p:nvSpPr>
        <p:spPr>
          <a:xfrm>
            <a:off x="4674595" y="2975036"/>
            <a:ext cx="4155481" cy="1597676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4" name="PlaceHolder 5"/>
          <p:cNvSpPr txBox="1">
            <a:spLocks noGrp="1"/>
          </p:cNvSpPr>
          <p:nvPr>
            <p:ph idx="3"/>
          </p:nvPr>
        </p:nvSpPr>
        <p:spPr>
          <a:xfrm>
            <a:off x="311042" y="2975036"/>
            <a:ext cx="4155481" cy="1597676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435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3"/>
          <p:cNvSpPr txBox="1">
            <a:spLocks noGrp="1"/>
          </p:cNvSpPr>
          <p:nvPr>
            <p:ph type="body" idx="4294967295"/>
          </p:nvPr>
        </p:nvSpPr>
        <p:spPr>
          <a:xfrm>
            <a:off x="311042" y="1225076"/>
            <a:ext cx="8515441" cy="3349803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pic>
        <p:nvPicPr>
          <p:cNvPr id="3" name="Рисунок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602" y="1224719"/>
            <a:ext cx="4198321" cy="334980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Рисунок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602" y="1224719"/>
            <a:ext cx="4198321" cy="3349803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279335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8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2"/>
          <p:cNvSpPr txBox="1">
            <a:spLocks noGrp="1"/>
          </p:cNvSpPr>
          <p:nvPr>
            <p:ph type="subTitle" idx="4294967295"/>
          </p:nvPr>
        </p:nvSpPr>
        <p:spPr>
          <a:xfrm>
            <a:off x="311042" y="1225076"/>
            <a:ext cx="8515441" cy="3350160"/>
          </a:xfrm>
        </p:spPr>
        <p:txBody>
          <a:bodyPr lIns="0" tIns="0" rIns="0" bIns="0" anchor="ctr" anchorCtr="1"/>
          <a:lstStyle>
            <a:lvl1pPr algn="ctr"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340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366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2"/>
          <p:cNvSpPr txBox="1">
            <a:spLocks noGrp="1"/>
          </p:cNvSpPr>
          <p:nvPr>
            <p:ph idx="1"/>
          </p:nvPr>
        </p:nvSpPr>
        <p:spPr>
          <a:xfrm>
            <a:off x="311042" y="1225076"/>
            <a:ext cx="4155481" cy="3349803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3"/>
          <p:cNvSpPr txBox="1">
            <a:spLocks noGrp="1"/>
          </p:cNvSpPr>
          <p:nvPr>
            <p:ph idx="2"/>
          </p:nvPr>
        </p:nvSpPr>
        <p:spPr>
          <a:xfrm>
            <a:off x="4674595" y="1225076"/>
            <a:ext cx="4155481" cy="3349803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229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1028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894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2"/>
          <p:cNvSpPr txBox="1">
            <a:spLocks noGrp="1"/>
          </p:cNvSpPr>
          <p:nvPr>
            <p:ph idx="1"/>
          </p:nvPr>
        </p:nvSpPr>
        <p:spPr>
          <a:xfrm>
            <a:off x="311042" y="1225076"/>
            <a:ext cx="415548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3"/>
          <p:cNvSpPr txBox="1">
            <a:spLocks noGrp="1"/>
          </p:cNvSpPr>
          <p:nvPr>
            <p:ph idx="2"/>
          </p:nvPr>
        </p:nvSpPr>
        <p:spPr>
          <a:xfrm>
            <a:off x="311042" y="2975036"/>
            <a:ext cx="415548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4" name="PlaceHolder 4"/>
          <p:cNvSpPr txBox="1">
            <a:spLocks noGrp="1"/>
          </p:cNvSpPr>
          <p:nvPr>
            <p:ph idx="3"/>
          </p:nvPr>
        </p:nvSpPr>
        <p:spPr>
          <a:xfrm>
            <a:off x="4674595" y="1225076"/>
            <a:ext cx="4155481" cy="3349803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86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107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2"/>
          <p:cNvSpPr txBox="1">
            <a:spLocks noGrp="1"/>
          </p:cNvSpPr>
          <p:nvPr>
            <p:ph idx="1"/>
          </p:nvPr>
        </p:nvSpPr>
        <p:spPr>
          <a:xfrm>
            <a:off x="311042" y="1225076"/>
            <a:ext cx="4155481" cy="3349803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3"/>
          <p:cNvSpPr txBox="1">
            <a:spLocks noGrp="1"/>
          </p:cNvSpPr>
          <p:nvPr>
            <p:ph idx="2"/>
          </p:nvPr>
        </p:nvSpPr>
        <p:spPr>
          <a:xfrm>
            <a:off x="4674595" y="1225076"/>
            <a:ext cx="415548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4" name="PlaceHolder 4"/>
          <p:cNvSpPr txBox="1">
            <a:spLocks noGrp="1"/>
          </p:cNvSpPr>
          <p:nvPr>
            <p:ph idx="3"/>
          </p:nvPr>
        </p:nvSpPr>
        <p:spPr>
          <a:xfrm>
            <a:off x="4674595" y="2975036"/>
            <a:ext cx="415548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4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2"/>
          <p:cNvSpPr txBox="1">
            <a:spLocks noGrp="1"/>
          </p:cNvSpPr>
          <p:nvPr>
            <p:ph type="body" idx="3"/>
          </p:nvPr>
        </p:nvSpPr>
        <p:spPr>
          <a:xfrm>
            <a:off x="311042" y="1225076"/>
            <a:ext cx="415548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3"/>
          <p:cNvSpPr txBox="1">
            <a:spLocks noGrp="1"/>
          </p:cNvSpPr>
          <p:nvPr>
            <p:ph idx="1"/>
          </p:nvPr>
        </p:nvSpPr>
        <p:spPr>
          <a:xfrm>
            <a:off x="4674595" y="1225076"/>
            <a:ext cx="415548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4" name="PlaceHolder 4"/>
          <p:cNvSpPr txBox="1">
            <a:spLocks noGrp="1"/>
          </p:cNvSpPr>
          <p:nvPr>
            <p:ph idx="2"/>
          </p:nvPr>
        </p:nvSpPr>
        <p:spPr>
          <a:xfrm>
            <a:off x="311042" y="2975036"/>
            <a:ext cx="851544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614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2"/>
          <p:cNvSpPr txBox="1">
            <a:spLocks noGrp="1"/>
          </p:cNvSpPr>
          <p:nvPr>
            <p:ph type="body" idx="2"/>
          </p:nvPr>
        </p:nvSpPr>
        <p:spPr>
          <a:xfrm>
            <a:off x="311042" y="1225076"/>
            <a:ext cx="851544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3"/>
          <p:cNvSpPr txBox="1">
            <a:spLocks noGrp="1"/>
          </p:cNvSpPr>
          <p:nvPr>
            <p:ph idx="1"/>
          </p:nvPr>
        </p:nvSpPr>
        <p:spPr>
          <a:xfrm>
            <a:off x="311042" y="2975036"/>
            <a:ext cx="851544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80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2"/>
          <p:cNvSpPr txBox="1">
            <a:spLocks noGrp="1"/>
          </p:cNvSpPr>
          <p:nvPr>
            <p:ph idx="1"/>
          </p:nvPr>
        </p:nvSpPr>
        <p:spPr>
          <a:xfrm>
            <a:off x="311042" y="1225076"/>
            <a:ext cx="415548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3"/>
          <p:cNvSpPr txBox="1">
            <a:spLocks noGrp="1"/>
          </p:cNvSpPr>
          <p:nvPr>
            <p:ph idx="2"/>
          </p:nvPr>
        </p:nvSpPr>
        <p:spPr>
          <a:xfrm>
            <a:off x="4674595" y="1225076"/>
            <a:ext cx="415548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4" name="PlaceHolder 4"/>
          <p:cNvSpPr txBox="1">
            <a:spLocks noGrp="1"/>
          </p:cNvSpPr>
          <p:nvPr>
            <p:ph idx="3"/>
          </p:nvPr>
        </p:nvSpPr>
        <p:spPr>
          <a:xfrm>
            <a:off x="4674595" y="2975036"/>
            <a:ext cx="415548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5" name="PlaceHolder 5"/>
          <p:cNvSpPr txBox="1">
            <a:spLocks noGrp="1"/>
          </p:cNvSpPr>
          <p:nvPr>
            <p:ph idx="4"/>
          </p:nvPr>
        </p:nvSpPr>
        <p:spPr>
          <a:xfrm>
            <a:off x="311042" y="2975036"/>
            <a:ext cx="4155481" cy="1597676"/>
          </a:xfrm>
        </p:spPr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951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3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pic>
        <p:nvPicPr>
          <p:cNvPr id="4" name="Рисунок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602" y="1224719"/>
            <a:ext cx="4198321" cy="334980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Рисунок 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602" y="1224719"/>
            <a:ext cx="4198321" cy="3349803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852750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562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3"/>
          <p:cNvSpPr txBox="1">
            <a:spLocks noGrp="1"/>
          </p:cNvSpPr>
          <p:nvPr>
            <p:ph idx="1"/>
          </p:nvPr>
        </p:nvSpPr>
        <p:spPr>
          <a:xfrm>
            <a:off x="4674595" y="1225076"/>
            <a:ext cx="4155481" cy="3349803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921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5700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797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3"/>
          <p:cNvSpPr txBox="1">
            <a:spLocks noGrp="1"/>
          </p:cNvSpPr>
          <p:nvPr>
            <p:ph idx="1"/>
          </p:nvPr>
        </p:nvSpPr>
        <p:spPr>
          <a:xfrm>
            <a:off x="311042" y="2975036"/>
            <a:ext cx="4155481" cy="1597676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4"/>
          <p:cNvSpPr txBox="1">
            <a:spLocks noGrp="1"/>
          </p:cNvSpPr>
          <p:nvPr>
            <p:ph idx="2"/>
          </p:nvPr>
        </p:nvSpPr>
        <p:spPr>
          <a:xfrm>
            <a:off x="4674595" y="1225076"/>
            <a:ext cx="4155481" cy="3349803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217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3"/>
          <p:cNvSpPr txBox="1">
            <a:spLocks noGrp="1"/>
          </p:cNvSpPr>
          <p:nvPr>
            <p:ph idx="1"/>
          </p:nvPr>
        </p:nvSpPr>
        <p:spPr>
          <a:xfrm>
            <a:off x="4674595" y="1225076"/>
            <a:ext cx="4155481" cy="1597676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4"/>
          <p:cNvSpPr txBox="1">
            <a:spLocks noGrp="1"/>
          </p:cNvSpPr>
          <p:nvPr>
            <p:ph idx="2"/>
          </p:nvPr>
        </p:nvSpPr>
        <p:spPr>
          <a:xfrm>
            <a:off x="4674595" y="2975036"/>
            <a:ext cx="4155481" cy="1597676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561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3"/>
          <p:cNvSpPr txBox="1">
            <a:spLocks noGrp="1"/>
          </p:cNvSpPr>
          <p:nvPr>
            <p:ph type="body" idx="3"/>
          </p:nvPr>
        </p:nvSpPr>
        <p:spPr>
          <a:xfrm>
            <a:off x="4674595" y="1225076"/>
            <a:ext cx="4155481" cy="1597676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  <p:sp>
        <p:nvSpPr>
          <p:cNvPr id="3" name="PlaceHolder 4"/>
          <p:cNvSpPr txBox="1">
            <a:spLocks noGrp="1"/>
          </p:cNvSpPr>
          <p:nvPr>
            <p:ph idx="1"/>
          </p:nvPr>
        </p:nvSpPr>
        <p:spPr>
          <a:xfrm>
            <a:off x="311042" y="2975036"/>
            <a:ext cx="8515441" cy="1597676"/>
          </a:xfrm>
        </p:spPr>
        <p:txBody>
          <a:bodyPr lIns="90004" tIns="91440" rIns="90004" bIns="91440"/>
          <a:lstStyle>
            <a:lvl1pPr>
              <a:defRPr lang="ru-RU" sz="2800"/>
            </a:lvl1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842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2743200" y="757077"/>
            <a:ext cx="1081076" cy="1124282"/>
          </a:xfrm>
          <a:prstGeom prst="rect">
            <a:avLst/>
          </a:prstGeom>
          <a:noFill/>
          <a:ln w="28437" cap="flat">
            <a:solidFill>
              <a:srgbClr val="CCA677"/>
            </a:solidFill>
            <a:prstDash val="solid"/>
            <a:miter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" name="CustomShape 2"/>
          <p:cNvSpPr/>
          <p:nvPr/>
        </p:nvSpPr>
        <p:spPr>
          <a:xfrm rot="10799991">
            <a:off x="5324039" y="3271311"/>
            <a:ext cx="1081076" cy="1124282"/>
          </a:xfrm>
          <a:prstGeom prst="rect">
            <a:avLst/>
          </a:prstGeom>
          <a:noFill/>
          <a:ln w="28437" cap="flat">
            <a:solidFill>
              <a:srgbClr val="CCA677"/>
            </a:solidFill>
            <a:prstDash val="solid"/>
            <a:miter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PlaceHolder 3"/>
          <p:cNvSpPr txBox="1">
            <a:spLocks noGrp="1"/>
          </p:cNvSpPr>
          <p:nvPr>
            <p:ph type="title"/>
          </p:nvPr>
        </p:nvSpPr>
        <p:spPr>
          <a:xfrm>
            <a:off x="3044522" y="1444322"/>
            <a:ext cx="3049560" cy="1531802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91440" rIns="90004" bIns="91440" anchor="b" anchorCtr="0" compatLnSpc="1">
            <a:noAutofit/>
          </a:bodyPr>
          <a:lstStyle/>
          <a:p>
            <a:pPr lvl="0"/>
            <a:r>
              <a:rPr lang="en-US"/>
              <a:t>Click to edit the title text format</a:t>
            </a:r>
          </a:p>
        </p:txBody>
      </p:sp>
      <p:sp>
        <p:nvSpPr>
          <p:cNvPr id="5" name="PlaceHolder 4"/>
          <p:cNvSpPr txBox="1">
            <a:spLocks noGrp="1"/>
          </p:cNvSpPr>
          <p:nvPr>
            <p:ph type="sldNum" sz="quarter" idx="4"/>
          </p:nvPr>
        </p:nvSpPr>
        <p:spPr>
          <a:xfrm>
            <a:off x="8472601" y="4662004"/>
            <a:ext cx="542879" cy="38915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91440" rIns="90004" bIns="9144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defRPr>
            </a:lvl1pPr>
          </a:lstStyle>
          <a:p>
            <a:pPr lvl="0"/>
            <a:fld id="{3619FD63-4046-402A-B620-4A276E0A1D4F}" type="slidenum">
              <a:t>‹#›</a:t>
            </a:fld>
            <a:endParaRPr lang="en-US"/>
          </a:p>
        </p:txBody>
      </p:sp>
      <p:sp>
        <p:nvSpPr>
          <p:cNvPr id="6" name="PlaceHolder 5"/>
          <p:cNvSpPr txBox="1">
            <a:spLocks noGrp="1"/>
          </p:cNvSpPr>
          <p:nvPr>
            <p:ph type="body" idx="1"/>
          </p:nvPr>
        </p:nvSpPr>
        <p:spPr>
          <a:xfrm>
            <a:off x="456843" y="1203478"/>
            <a:ext cx="8224918" cy="33890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2243" rIns="0" bIns="0" anchor="t" anchorCtr="0" compatLnSpc="1">
            <a:noAutofit/>
          </a:bodyPr>
          <a:lstStyle/>
          <a:p>
            <a:pPr lvl="0"/>
            <a:r>
              <a:rPr lang="en-US"/>
              <a:t>Click to edit the outline text format</a:t>
            </a:r>
          </a:p>
          <a:p>
            <a:pPr lvl="1"/>
            <a:r>
              <a:rPr lang="en-US"/>
              <a:t>Second Outline Level</a:t>
            </a:r>
          </a:p>
          <a:p>
            <a:pPr lvl="2"/>
            <a:r>
              <a:rPr lang="en-US"/>
              <a:t>Third Outline Level</a:t>
            </a:r>
          </a:p>
          <a:p>
            <a:pPr lvl="3"/>
            <a:r>
              <a:rPr lang="en-US"/>
              <a:t>Fourth Outline Level</a:t>
            </a:r>
          </a:p>
          <a:p>
            <a:pPr lvl="4"/>
            <a:r>
              <a:rPr lang="en-US"/>
              <a:t>Fifth Outline Level</a:t>
            </a:r>
          </a:p>
          <a:p>
            <a:pPr lvl="5"/>
            <a:r>
              <a:rPr lang="en-US"/>
              <a:t>Sixth Outline Level</a:t>
            </a:r>
          </a:p>
          <a:p>
            <a:pPr lvl="6"/>
            <a:r>
              <a:rPr lang="en-US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Times New Roman"/>
        <a:buChar char="•"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Times New Roman"/>
        <a:buChar char="–"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Times New Roman"/>
        <a:buChar char="»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5pPr>
      <a:lvl6pPr marL="2514600" marR="0" lvl="5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Times New Roman"/>
        <a:buChar char="»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6pPr>
      <a:lvl7pPr marL="2971800" marR="0" lvl="6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Times New Roman"/>
        <a:buChar char="»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0" y="5045037"/>
            <a:ext cx="9144000" cy="96844"/>
          </a:xfrm>
          <a:prstGeom prst="rect">
            <a:avLst/>
          </a:prstGeom>
          <a:solidFill>
            <a:srgbClr val="CCA677"/>
          </a:soli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" name="PlaceHolder 2"/>
          <p:cNvSpPr txBox="1">
            <a:spLocks noGrp="1"/>
          </p:cNvSpPr>
          <p:nvPr>
            <p:ph type="title"/>
          </p:nvPr>
        </p:nvSpPr>
        <p:spPr>
          <a:xfrm>
            <a:off x="311042" y="315724"/>
            <a:ext cx="8515441" cy="825483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91440" rIns="90004" bIns="91440" anchor="b" anchorCtr="0" compatLnSpc="1">
            <a:noAutofit/>
          </a:bodyPr>
          <a:lstStyle/>
          <a:p>
            <a:pPr lvl="0"/>
            <a:r>
              <a:rPr lang="en-US"/>
              <a:t>Click to edit the title text format</a:t>
            </a:r>
          </a:p>
        </p:txBody>
      </p:sp>
      <p:sp>
        <p:nvSpPr>
          <p:cNvPr id="4" name="PlaceHolder 3"/>
          <p:cNvSpPr txBox="1">
            <a:spLocks noGrp="1"/>
          </p:cNvSpPr>
          <p:nvPr>
            <p:ph type="body" idx="1"/>
          </p:nvPr>
        </p:nvSpPr>
        <p:spPr>
          <a:xfrm>
            <a:off x="311042" y="1225076"/>
            <a:ext cx="8515441" cy="3349803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91440" rIns="90004" bIns="91440" anchor="t" anchorCtr="0" compatLnSpc="1">
            <a:noAutofit/>
          </a:bodyPr>
          <a:lstStyle/>
          <a:p>
            <a:pPr lvl="0"/>
            <a:r>
              <a:rPr lang="en-US"/>
              <a:t>Click to edit the outline text format</a:t>
            </a:r>
          </a:p>
          <a:p>
            <a:pPr lvl="1"/>
            <a:r>
              <a:rPr lang="en-US"/>
              <a:t>Second Outline Level</a:t>
            </a:r>
          </a:p>
          <a:p>
            <a:pPr lvl="2"/>
            <a:r>
              <a:rPr lang="en-US"/>
              <a:t>Third Outline Level</a:t>
            </a:r>
          </a:p>
          <a:p>
            <a:pPr lvl="3"/>
            <a:r>
              <a:rPr lang="en-US"/>
              <a:t>Fourth Outline Level</a:t>
            </a:r>
          </a:p>
          <a:p>
            <a:pPr lvl="4"/>
            <a:r>
              <a:rPr lang="en-US"/>
              <a:t>Fifth Outline Level</a:t>
            </a:r>
          </a:p>
          <a:p>
            <a:pPr lvl="5"/>
            <a:r>
              <a:rPr lang="en-US"/>
              <a:t>Sixth Outline Level</a:t>
            </a:r>
          </a:p>
          <a:p>
            <a:pPr lvl="6"/>
            <a:r>
              <a:rPr lang="en-US"/>
              <a:t>Seventh Outline Level</a:t>
            </a:r>
          </a:p>
        </p:txBody>
      </p:sp>
      <p:sp>
        <p:nvSpPr>
          <p:cNvPr id="5" name="PlaceHolder 4"/>
          <p:cNvSpPr txBox="1">
            <a:spLocks noGrp="1"/>
          </p:cNvSpPr>
          <p:nvPr>
            <p:ph type="sldNum" sz="quarter" idx="4"/>
          </p:nvPr>
        </p:nvSpPr>
        <p:spPr>
          <a:xfrm>
            <a:off x="8472601" y="4662004"/>
            <a:ext cx="542879" cy="38915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91440" rIns="90004" bIns="9144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/>
                <a:ea typeface="DejaVu Sans"/>
                <a:cs typeface="DejaVu Sans"/>
              </a:defRPr>
            </a:lvl1pPr>
          </a:lstStyle>
          <a:p>
            <a:pPr lvl="0"/>
            <a:fld id="{F286C3B8-005F-48B2-AB61-56DA0E13C913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Times New Roman"/>
        <a:buChar char="•"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Times New Roman"/>
        <a:buChar char="–"/>
        <a:tabLst/>
        <a:defRPr lang="en-US" sz="14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Times New Roman"/>
        <a:buChar char="»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5pPr>
      <a:lvl6pPr marL="2514600" marR="0" lvl="5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Times New Roman"/>
        <a:buChar char="»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6pPr>
      <a:lvl7pPr marL="2971800" marR="0" lvl="6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Times New Roman"/>
        <a:buChar char="»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Arial"/>
          <a:ea typeface="DejaVu Sans"/>
          <a:cs typeface="DejaVu San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2879281" y="1631518"/>
            <a:ext cx="4467237" cy="153684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4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Государственная поддержка НКО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092400" y="3238201"/>
            <a:ext cx="3054242" cy="7016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00" y="184315"/>
            <a:ext cx="1187641" cy="120312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23999" y="0"/>
            <a:ext cx="8518321" cy="61272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Участие в государственном заказе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23999" y="555479"/>
            <a:ext cx="8518321" cy="403415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Что такое государственная  закупка?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закупка товара, работы, услуги для обеспечения государственных или муниципальных нужд.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sng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Федеральный закон  "О контрактной системе в сфере закупок товаров, работ, услуг для обеспечения государственных и муниципальных нужд« (44-ФЗ).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Основные принципы и логика государственных закупок.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Открытость.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Конкуренция  по условиям и цене.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Строгий контроль со стороны заказчика и проверяющих органов.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3. Виды государственных закупок и как они проходят.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 Запрос котировок (до 500 000 рублей).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Открытый конкурс.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Электронный аукцион.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23999" y="268202"/>
            <a:ext cx="8518321" cy="82872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Принципы работы с государственным заказом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36599" y="1060201"/>
            <a:ext cx="8518321" cy="36608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Поиск информации о закупках государственных заказчиков</a:t>
            </a: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CCCCFF"/>
                </a:solidFill>
                <a:uFillTx/>
                <a:latin typeface="Arial"/>
                <a:ea typeface="DejaVu Sans"/>
                <a:cs typeface="DejaVu Sans"/>
              </a:rPr>
              <a:t>www.zakupki.gov.ru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Изучение документации по закупке.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Расчет предложения и сметы.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Подготовка документации для участия в государственной закупке.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Заявка.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Подтверждающие документы.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23999" y="268202"/>
            <a:ext cx="8518321" cy="82872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Принципы работы с государственным заказом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36599" y="1060201"/>
            <a:ext cx="8518321" cy="36608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3. Обеспечительные меры.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Обеспечение по заявке для участия в конкурсе (денежные средства, банковская гарантия).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Обеспечение исполнения контракта (денежные средства, банковская гарантия). 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4. Подписание контракта и его исполнение.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Сроки исполнения.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Условия оплаты.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Приемка товаров и услуг заказчиком.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23999" y="268202"/>
            <a:ext cx="8518321" cy="82872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Принципы работы с государственным заказом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36599" y="1060201"/>
            <a:ext cx="8518321" cy="36608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5. Реестр недобросовестных поставщиков.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В реестр недобросовестных поставщиков включается информация об участниках закупок, уклонившихся от заключения контрактов, а также о поставщиках (подрядчиках, исполнителях), с которыми контракты расторгнуты по решению суда или в случае одностороннего отказа заказчика от исполнения контракта в связи с существенным нарушением ими условий контрактов.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6. Обжалование действий государственного заказчика.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Срок обжалования - 10 дней.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Обжалование происходит через территориальное отделение ФАС.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Участник государственной закупки может обжаловать действия заказчика и ФАС в арбитражном суде в течение 3-х месяцев. 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10676" y="315724"/>
            <a:ext cx="8518678" cy="82836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0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Социальное предпринимательство и социальное НКО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10676" y="1225442"/>
            <a:ext cx="8518678" cy="335304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В настоящее время вопросы развития социального предпринимательства как одного из эффективных способов решения общественных проблем широко обсуждаются в различных странах.   Неотъемлемой характеристикой деятельности субъектов социального предпринимательства выступает сочетание социальной направленности и рыночных мотивов, заключающихся в стремлении к достижению самоокупаемости и устойчивого развития бизнеса. При этом, как правило, субъекты социального предпринимательства по своим характеристикам относятся к категории малых и средних компаний.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В частности,  законопроект предусматривает использование таких критериев отнесения субъектов МСП к субъектам социального предпринимательства, как специализация предприятия на  производстве продукции и предоставлении услуг в интересах граждан, находящихся в трудной жизненной ситуации, или создание рабочих мест для таких  граждан.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94920" y="123837"/>
            <a:ext cx="8520123" cy="8301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0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Помощник НКО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23642" y="915835"/>
            <a:ext cx="8520123" cy="38894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4" name="CustomShape 3"/>
          <p:cNvSpPr/>
          <p:nvPr/>
        </p:nvSpPr>
        <p:spPr>
          <a:xfrm>
            <a:off x="323999" y="870115"/>
            <a:ext cx="8640723" cy="3112919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6798" rIns="90004" bIns="46798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Мобильное приложение позволит решить следующие задачи: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получение бесплатной онлайн юридической консультации по уставной деятельности НКО,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навигация и обучение  правовым процедурам, связанным с уставной деятельностью НКО (правовые памятки, статьи, вопросы-ответы),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проведение онлайн опросов и получение обратной связи от представителей НКО о  практике применения законодательства для последующей отправки в органы законодательной власти.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Данное мобильное приложение значительно уменьшит количество организационных и юридических ошибок при осуществлении уставной деятельности.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Установить мобильное приложение можно через Google play и Apple Store, указав название мобильного приложения в поисковой строке.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23642" y="555123"/>
            <a:ext cx="8520123" cy="83052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4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АНО “Юридический центр ”Бастион”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10676" y="1225442"/>
            <a:ext cx="8520123" cy="335447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sng" strike="noStrike" kern="1200" cap="none" spc="0" baseline="0">
                <a:solidFill>
                  <a:srgbClr val="CCCCFF"/>
                </a:solidFill>
                <a:uFillTx/>
                <a:latin typeface="Arial"/>
                <a:ea typeface="DejaVu Sans"/>
                <a:cs typeface="DejaVu Sans"/>
              </a:rPr>
              <a:t>www.bastion-c.ru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sng" strike="noStrike" kern="1200" cap="none" spc="0" baseline="0">
                <a:solidFill>
                  <a:srgbClr val="CCCCFF"/>
                </a:solidFill>
                <a:uFillTx/>
                <a:latin typeface="Arial"/>
                <a:ea typeface="DejaVu Sans"/>
                <a:cs typeface="DejaVu Sans"/>
              </a:rPr>
              <a:t>bastion107@gmail.com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+7 (495) 646-06-80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Ведущий юрист 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Шинкаренко Вячеслав Валерьевич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798" y="1573197"/>
            <a:ext cx="2624401" cy="265752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23642" y="17638"/>
            <a:ext cx="8520123" cy="8301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Понятие экономической поддержки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10676" y="1225442"/>
            <a:ext cx="8520123" cy="335447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4" name="CustomShape 3"/>
          <p:cNvSpPr/>
          <p:nvPr/>
        </p:nvSpPr>
        <p:spPr>
          <a:xfrm>
            <a:off x="179277" y="988923"/>
            <a:ext cx="9293403" cy="381635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56519" rIns="90004" bIns="44997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sng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Оказание экономической поддержки некоммерческим организациям осуществляется в следующих 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sng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формах: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финансовая, имущественная, информационная, консультационная поддержка, а также поддержка в области подготовки, дополнительного профессионального образования работников и добровольцев социально ориентированных некоммерческих организаций.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464762" y="158758"/>
            <a:ext cx="8520123" cy="8301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Виды экономической поддержки НКО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10676" y="1225442"/>
            <a:ext cx="8520123" cy="335447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4" name="CustomShape 3"/>
          <p:cNvSpPr/>
          <p:nvPr/>
        </p:nvSpPr>
        <p:spPr>
          <a:xfrm>
            <a:off x="468355" y="1779477"/>
            <a:ext cx="7659718" cy="259236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56519" rIns="90004" bIns="44997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Безвозмездное финансирование (гранты и субсидии).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Участие в государственном заказе.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Социальное предпринимательство.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539642" y="123480"/>
            <a:ext cx="8221681" cy="62244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0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Что такое социальное НКО?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23642" y="555479"/>
            <a:ext cx="8520123" cy="335447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1) социальное обслуживание, социальная поддержка и защита граждан;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2) подготовка населения к преодолению последствий стихийных бедствий, экологических, техногенных или иных катастроф, к предотвращению несчастных случаев;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3) оказание помощи пострадавшим в результате стихийных бедствий, экологических, техногенных или иных катастроф, социальных, национальных, религиозных конфликтов, беженцам и вынужденным переселенцам;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4) охрана окружающей среды и защита животных;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5) охрана и в соответствии с установленными требованиями содержание объектов (в том числе зданий, сооружений) и территорий, имеющих историческое, культовое, культурное или природоохранное значение, и мест захоронений;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6) оказание юридической помощи на безвозмездной или на льготной основе гражданам и некоммерческим организациям и правовое просвещение населения, деятельность по защите прав и свобод человека и гражданина;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7) профилактика социально опасных форм поведения граждан;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8) благотворительная деятельность, а также деятельность в области содействия благотворительности и добровольчества;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9) деятельность в области образования, просвещения, науки, культуры, искусства, здравоохранения, профилактики и охраны здоровья граждан, пропаганды здорового образа жизни, улучшения морально-психологического состояния граждан, физической культуры и спорта и содействие указанной деятельности, а также содействие духовному развитию личности;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10) формирование в обществе нетерпимости к коррупционному поведению;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11) развитие межнационального сотрудничества, сохранение и защита самобытности, культуры, языков и традиций народов Российской Федерации;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12) деятельность в сфере патриотического, в том числе военно-патриотического, воспитания граждан Российской Федерации;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13) проведение поисковой работы, направленной на выявление неизвестных воинских захоронений и непогребенных останков защитников Отечества, установление имен погибших и пропавших без вести при защите Отечества;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14) участие в профилактике и (или) тушении пожаров и проведении аварийно-спасательных работ;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15) социальная и культурная адаптация и интеграция мигрантов;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16) мероприятия по медицинской реабилитации и социальной реабилитации, социальной и трудовой реинтеграции лиц, осуществляющих незаконное потребление наркотических средств или психотропных веществ;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17) содействие повышению мобильности трудовых ресурсов;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18) увековечение памяти жертв политических репрессий.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467999" y="196916"/>
            <a:ext cx="8219879" cy="62063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0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Как стать социальным НКО?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23642" y="915835"/>
            <a:ext cx="8520123" cy="335447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 1. Прописать в уставе соответствующие виды деятельности.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Для получения льгот и доступа к государственным ресурсам.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Для участия в конкурсах на получение грантов и субсидий.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2. Исполнить конкурс на получение государственного гранта и субсидии.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Сдать итоговую отчетность и подписать акт.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3. Встать в реестр социальных НКО.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НКО автоматически вносится в реестр после подписания акта об исполнении контракта по конкурсу.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4. Сдавать ежегодную отчётность в Министерстве Юстиции РФ.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94920" y="123837"/>
            <a:ext cx="8520123" cy="8301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0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Безвозмездное финансирование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10676" y="1007997"/>
            <a:ext cx="8520123" cy="27287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1. Что такое безвозмездное финансирование? 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Гранты и субсидии, предоставляемые местным и федеральным бюджетом на безвозмездной основе для реализации социальных и благотворительных проектов.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2. Условия предоставления безвозмездного финансирования.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2.1. Юридические условия: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Организационно-правовая форма.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Отсутствие претензий со стороны органов государственной власти.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Не проведение процедуры ликвидации или банкротства. 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2.2. Финансовые условия: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Движение денежных средств по счету.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Отсутствие задолженности перед бюджетом.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2.3. Организационные условия: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Опыт реализации аналогичных проектов.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-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Срок существования НКО.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94920" y="123837"/>
            <a:ext cx="8520123" cy="8301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0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Безвозмездное финансирование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23642" y="1275844"/>
            <a:ext cx="8520123" cy="27291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3. Требования к документации и к заявкам.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Онлайн и/или оффлайн подача документов.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Документальное подтверждение сведений указанных в заявке.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Заверение документов руководителем организации.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4. Взаимодействие грантооператора и получателя средств.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Согласование условий и подписание договора после выигрыша конкурса.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Отчетность (промежуточная, итоговая).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5. Ответственность за неисполнение договора.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гражданская.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- уголовная (статьи 159, 160 УК).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94920" y="196916"/>
            <a:ext cx="8520123" cy="8301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0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Конкурс социальных проектов  Московской области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323642" y="1060557"/>
            <a:ext cx="8520123" cy="27287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Приказ Министра Социального развития Московской области №19П-231 от 17.05.2017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Приоритетные направления конкурса: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20" y="1576443"/>
            <a:ext cx="5262481" cy="3416399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1"/>
          <p:cNvSpPr txBox="1"/>
          <p:nvPr/>
        </p:nvSpPr>
        <p:spPr>
          <a:xfrm>
            <a:off x="394920" y="196916"/>
            <a:ext cx="8520123" cy="8301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0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Конкурс социальных проектов  Московской области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3" name="TextShape 2"/>
          <p:cNvSpPr txBox="1"/>
          <p:nvPr/>
        </p:nvSpPr>
        <p:spPr>
          <a:xfrm>
            <a:off x="4464000" y="1201677"/>
            <a:ext cx="4454636" cy="18035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91440" rIns="91440" bIns="9144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4. Срок начала приема заявок: 06.06.2017г., 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Срок окончания приема заявок: 06.07.2017г.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DejaVu Sans"/>
                <a:cs typeface="DejaVu Sans"/>
              </a:rPr>
              <a:t>5. Необходимые документы для участия в конкурсе.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DejaVu Sans"/>
              <a:cs typeface="DejaVu Sans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00" y="988923"/>
            <a:ext cx="4307043" cy="388800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643" y="3147840"/>
            <a:ext cx="4491002" cy="1565279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1252</Words>
  <Application>Microsoft Office PowerPoint</Application>
  <PresentationFormat>Широкоэкранный</PresentationFormat>
  <Paragraphs>157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 Unicode MS</vt:lpstr>
      <vt:lpstr>Arial</vt:lpstr>
      <vt:lpstr>Calibri</vt:lpstr>
      <vt:lpstr>DejaVu Sans</vt:lpstr>
      <vt:lpstr>Times New Roman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modified xsi:type="dcterms:W3CDTF">2017-06-27T06:29:37Z</dcterms:modified>
</cp:coreProperties>
</file>