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9" autoAdjust="0"/>
  </p:normalViewPr>
  <p:slideViewPr>
    <p:cSldViewPr>
      <p:cViewPr varScale="1">
        <p:scale>
          <a:sx n="83" d="100"/>
          <a:sy n="83" d="100"/>
        </p:scale>
        <p:origin x="-3252" y="-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BF579-AAB6-4FAD-BE94-90CB0A29B02E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DCD28-4148-4E0E-A8D6-1F244EF321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CC89E-F754-476E-8674-B13C1502242B}" type="datetimeFigureOut">
              <a:rPr lang="en-US" smtClean="0"/>
              <a:t>1/17/2018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175F8-2ACD-4146-9861-FB4B140BFDF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066800" y="2743200"/>
            <a:ext cx="4419600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Ice Pops</a:t>
            </a:r>
            <a:r>
              <a:rPr lang="en-US" sz="1600" dirty="0" smtClean="0"/>
              <a:t>- Every Wednesday</a:t>
            </a:r>
          </a:p>
          <a:p>
            <a:r>
              <a:rPr lang="en-US" sz="1600" dirty="0" smtClean="0"/>
              <a:t>7 Weeks-$322.42</a:t>
            </a:r>
          </a:p>
          <a:p>
            <a:r>
              <a:rPr lang="en-US" sz="1600" dirty="0" smtClean="0"/>
              <a:t>Average/Week 46.06</a:t>
            </a:r>
          </a:p>
          <a:p>
            <a:endParaRPr lang="en-US" sz="1600" dirty="0"/>
          </a:p>
          <a:p>
            <a:r>
              <a:rPr lang="en-US" sz="1600" b="1" dirty="0" smtClean="0"/>
              <a:t>Papa John’s Pizza</a:t>
            </a:r>
            <a:r>
              <a:rPr lang="en-US" sz="1600" dirty="0" smtClean="0"/>
              <a:t>-3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Tuesday of Every Month</a:t>
            </a:r>
          </a:p>
          <a:p>
            <a:r>
              <a:rPr lang="en-US" sz="1600" dirty="0" smtClean="0"/>
              <a:t>3 Months=$470.70 (Sept-Oct)</a:t>
            </a:r>
          </a:p>
          <a:p>
            <a:r>
              <a:rPr lang="en-US" sz="1600" dirty="0" smtClean="0"/>
              <a:t>Average/Ordering Session=$156.90</a:t>
            </a:r>
          </a:p>
          <a:p>
            <a:endParaRPr lang="en-US" sz="1600" dirty="0"/>
          </a:p>
          <a:p>
            <a:r>
              <a:rPr lang="en-US" sz="1600" b="1" dirty="0" smtClean="0"/>
              <a:t>Original Works</a:t>
            </a:r>
            <a:r>
              <a:rPr lang="en-US" sz="1600" dirty="0" smtClean="0"/>
              <a:t>-Fall</a:t>
            </a:r>
          </a:p>
          <a:p>
            <a:r>
              <a:rPr lang="en-US" sz="1600" dirty="0" smtClean="0"/>
              <a:t>October-December</a:t>
            </a:r>
          </a:p>
          <a:p>
            <a:r>
              <a:rPr lang="en-US" sz="1600" dirty="0" smtClean="0"/>
              <a:t>Sales=$6,713.90 Profit=$2,233.40</a:t>
            </a:r>
          </a:p>
          <a:p>
            <a:endParaRPr lang="en-US" sz="1600" dirty="0"/>
          </a:p>
          <a:p>
            <a:r>
              <a:rPr lang="en-US" sz="1600" b="1" dirty="0" smtClean="0"/>
              <a:t>Amazon Smiles</a:t>
            </a:r>
            <a:r>
              <a:rPr lang="en-US" sz="1600" dirty="0" smtClean="0"/>
              <a:t>-Auto Deposit</a:t>
            </a:r>
          </a:p>
          <a:p>
            <a:r>
              <a:rPr lang="en-US" sz="1600" dirty="0" smtClean="0"/>
              <a:t>August-December</a:t>
            </a:r>
          </a:p>
          <a:p>
            <a:r>
              <a:rPr lang="en-US" sz="1600" dirty="0" smtClean="0"/>
              <a:t>Profit=$13.11</a:t>
            </a:r>
          </a:p>
          <a:p>
            <a:endParaRPr lang="en-US" sz="1600" dirty="0" smtClean="0"/>
          </a:p>
          <a:p>
            <a:r>
              <a:rPr lang="en-US" sz="1600" b="1" dirty="0" smtClean="0"/>
              <a:t>Direct Donation</a:t>
            </a:r>
          </a:p>
          <a:p>
            <a:r>
              <a:rPr lang="en-US" sz="1600" dirty="0" smtClean="0"/>
              <a:t>November-December</a:t>
            </a:r>
          </a:p>
          <a:p>
            <a:r>
              <a:rPr lang="en-US" sz="1600" dirty="0" smtClean="0"/>
              <a:t>Amount Donated=$1469.00</a:t>
            </a:r>
          </a:p>
          <a:p>
            <a:endParaRPr lang="en-US" sz="1600" dirty="0"/>
          </a:p>
          <a:p>
            <a:r>
              <a:rPr lang="en-US" sz="1600" b="1" dirty="0" smtClean="0"/>
              <a:t>Box Tops-Monthly</a:t>
            </a:r>
          </a:p>
          <a:p>
            <a:r>
              <a:rPr lang="en-US" sz="1600" dirty="0" smtClean="0"/>
              <a:t>Sept-Dec</a:t>
            </a:r>
          </a:p>
          <a:p>
            <a:r>
              <a:rPr lang="en-US" sz="1600" dirty="0" smtClean="0"/>
              <a:t>Estimate Return-$700 (Mid-January?)</a:t>
            </a:r>
          </a:p>
          <a:p>
            <a:endParaRPr lang="en-US" dirty="0" smtClean="0"/>
          </a:p>
          <a:p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600"/>
            <a:ext cx="2286000" cy="161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2438400" y="685800"/>
            <a:ext cx="3657600" cy="914400"/>
          </a:xfrm>
          <a:prstGeom prst="rect">
            <a:avLst/>
          </a:prstGeom>
          <a:solidFill>
            <a:srgbClr val="FFC000"/>
          </a:solidFill>
          <a:ln w="76200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Shafter Elementary PTO</a:t>
            </a:r>
            <a:endParaRPr kumimoji="0" lang="en-US" sz="1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95400" y="20574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/>
              <a:t>Fall Fundraisers</a:t>
            </a:r>
            <a:endParaRPr lang="en-US" sz="2800" b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09600" y="381000"/>
            <a:ext cx="5715000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Ice Pops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-Every Wednesday      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15 Weeks (End of April)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Estimate Gain-$690.90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Papa John’s Pizza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- 3</a:t>
            </a:r>
            <a:r>
              <a:rPr kumimoji="0" lang="en-US" sz="1600" b="0" i="0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rd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Tuesday of the Month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5 months- (Dec-April)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Average 156.90/Ordering day(s)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Estimate Gain for the remainder of year (April) is $784.50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6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Amazon Smiles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-Unkown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6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Bread Fundraiser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-February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600" dirty="0" smtClean="0"/>
              <a:t>First Year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No Estimate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6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Box Tops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-Monthly Until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End of Year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16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086100" lvl="6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16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304800"/>
            <a:ext cx="48387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Upcoming Fundraisers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5791200"/>
            <a:ext cx="5715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Upcoming Expenses January-May</a:t>
            </a:r>
          </a:p>
          <a:p>
            <a:endParaRPr lang="en-US" dirty="0"/>
          </a:p>
          <a:p>
            <a:r>
              <a:rPr lang="en-US" b="1" dirty="0" smtClean="0"/>
              <a:t>Valentines for Students</a:t>
            </a:r>
          </a:p>
          <a:p>
            <a:r>
              <a:rPr lang="en-US" b="1" dirty="0" smtClean="0"/>
              <a:t>M.A.G.I.C. Breakfast</a:t>
            </a:r>
          </a:p>
          <a:p>
            <a:r>
              <a:rPr lang="en-US" b="1" dirty="0" smtClean="0"/>
              <a:t>Spring Fling</a:t>
            </a:r>
          </a:p>
          <a:p>
            <a:r>
              <a:rPr lang="en-US" b="1" dirty="0" smtClean="0"/>
              <a:t>Shafter Games</a:t>
            </a:r>
          </a:p>
          <a:p>
            <a:r>
              <a:rPr lang="en-US" b="1" dirty="0" smtClean="0"/>
              <a:t>May Day </a:t>
            </a:r>
            <a:r>
              <a:rPr lang="en-US" dirty="0" smtClean="0"/>
              <a:t>(T-Shirt Donation)</a:t>
            </a:r>
            <a:endParaRPr lang="en-US" b="1" dirty="0" smtClean="0"/>
          </a:p>
          <a:p>
            <a:r>
              <a:rPr lang="en-US" b="1" dirty="0" smtClean="0"/>
              <a:t>Teacher Appreciation</a:t>
            </a:r>
            <a:r>
              <a:rPr lang="en-US" dirty="0" smtClean="0"/>
              <a:t> (Luncheon)</a:t>
            </a:r>
          </a:p>
          <a:p>
            <a:r>
              <a:rPr lang="en-US" b="1" dirty="0" smtClean="0"/>
              <a:t>Gold Folders &amp; Planners </a:t>
            </a:r>
            <a:r>
              <a:rPr lang="en-US" dirty="0" smtClean="0"/>
              <a:t>(Grants)</a:t>
            </a:r>
          </a:p>
          <a:p>
            <a:r>
              <a:rPr lang="en-US" b="1" dirty="0" smtClean="0"/>
              <a:t>Sports Equipment Donation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162</Words>
  <Application>Microsoft Office PowerPoint</Application>
  <PresentationFormat>On-screen Show (4:3)</PresentationFormat>
  <Paragraphs>67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Kyle&amp;Austyn</dc:creator>
  <cp:lastModifiedBy>Kyle&amp;Austyn</cp:lastModifiedBy>
  <cp:revision>4</cp:revision>
  <dcterms:created xsi:type="dcterms:W3CDTF">2018-01-18T03:18:20Z</dcterms:created>
  <dcterms:modified xsi:type="dcterms:W3CDTF">2018-01-18T06:09:52Z</dcterms:modified>
</cp:coreProperties>
</file>