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7" r:id="rId2"/>
    <p:sldId id="282" r:id="rId3"/>
    <p:sldId id="256" r:id="rId4"/>
    <p:sldId id="274" r:id="rId5"/>
    <p:sldId id="275" r:id="rId6"/>
    <p:sldId id="308" r:id="rId7"/>
    <p:sldId id="257" r:id="rId8"/>
    <p:sldId id="279" r:id="rId9"/>
    <p:sldId id="288" r:id="rId10"/>
    <p:sldId id="291" r:id="rId11"/>
    <p:sldId id="310" r:id="rId12"/>
    <p:sldId id="290" r:id="rId13"/>
    <p:sldId id="311" r:id="rId14"/>
    <p:sldId id="299" r:id="rId15"/>
    <p:sldId id="312" r:id="rId16"/>
    <p:sldId id="313" r:id="rId17"/>
    <p:sldId id="293" r:id="rId18"/>
    <p:sldId id="314" r:id="rId19"/>
    <p:sldId id="285" r:id="rId20"/>
    <p:sldId id="277" r:id="rId21"/>
    <p:sldId id="281" r:id="rId22"/>
    <p:sldId id="269" r:id="rId23"/>
    <p:sldId id="289" r:id="rId24"/>
    <p:sldId id="287" r:id="rId25"/>
    <p:sldId id="30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E3F917"/>
    <a:srgbClr val="4F6228"/>
    <a:srgbClr val="DEE6B4"/>
    <a:srgbClr val="FFFE00"/>
    <a:srgbClr val="F7F5D7"/>
    <a:srgbClr val="EEE9AC"/>
    <a:srgbClr val="FAF9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64" autoAdjust="0"/>
    <p:restoredTop sz="58781" autoAdjust="0"/>
  </p:normalViewPr>
  <p:slideViewPr>
    <p:cSldViewPr>
      <p:cViewPr varScale="1">
        <p:scale>
          <a:sx n="73" d="100"/>
          <a:sy n="73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B2A26-C4AE-4649-ADB3-D955A25A606D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6978AE-E05A-40E1-B869-E82BFFE153E9}">
      <dgm:prSet phldrT="[Текст]" custT="1"/>
      <dgm:spPr/>
      <dgm:t>
        <a:bodyPr/>
        <a:lstStyle/>
        <a:p>
          <a:r>
            <a:rPr lang="ru-RU" sz="4800" b="1" dirty="0" smtClean="0">
              <a:solidFill>
                <a:schemeClr val="bg2">
                  <a:lumMod val="10000"/>
                </a:schemeClr>
              </a:solidFill>
            </a:rPr>
            <a:t>Древний мир </a:t>
          </a:r>
          <a:endParaRPr lang="ru-RU" sz="4800" b="1" dirty="0">
            <a:solidFill>
              <a:schemeClr val="bg2">
                <a:lumMod val="10000"/>
              </a:schemeClr>
            </a:solidFill>
          </a:endParaRPr>
        </a:p>
      </dgm:t>
    </dgm:pt>
    <dgm:pt modelId="{4DD3E31E-28C2-4A3B-B31E-6B272D7294B9}" type="parTrans" cxnId="{E19024A4-4B49-47BE-9E60-8A8F8DBA5F34}">
      <dgm:prSet/>
      <dgm:spPr/>
      <dgm:t>
        <a:bodyPr/>
        <a:lstStyle/>
        <a:p>
          <a:endParaRPr lang="ru-RU"/>
        </a:p>
      </dgm:t>
    </dgm:pt>
    <dgm:pt modelId="{7B8695BB-19EC-4181-88B0-BC9D34FFFE5E}" type="sibTrans" cxnId="{E19024A4-4B49-47BE-9E60-8A8F8DBA5F34}">
      <dgm:prSet/>
      <dgm:spPr/>
      <dgm:t>
        <a:bodyPr/>
        <a:lstStyle/>
        <a:p>
          <a:endParaRPr lang="ru-RU"/>
        </a:p>
      </dgm:t>
    </dgm:pt>
    <dgm:pt modelId="{9A8C46BC-102F-4031-9224-71F2095E4D2A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Древний Восток</a:t>
          </a:r>
          <a:endParaRPr lang="ru-RU" sz="3200" b="1" dirty="0">
            <a:solidFill>
              <a:schemeClr val="bg2">
                <a:lumMod val="10000"/>
              </a:schemeClr>
            </a:solidFill>
          </a:endParaRPr>
        </a:p>
      </dgm:t>
    </dgm:pt>
    <dgm:pt modelId="{9CC00BFF-C4D2-4CEC-BD7B-787B2404CE5A}" type="parTrans" cxnId="{3505738B-7D54-4819-8BE8-E8EE69B622AE}">
      <dgm:prSet/>
      <dgm:spPr/>
      <dgm:t>
        <a:bodyPr/>
        <a:lstStyle/>
        <a:p>
          <a:endParaRPr lang="ru-RU" sz="2800">
            <a:solidFill>
              <a:schemeClr val="bg2">
                <a:lumMod val="10000"/>
              </a:schemeClr>
            </a:solidFill>
          </a:endParaRPr>
        </a:p>
      </dgm:t>
    </dgm:pt>
    <dgm:pt modelId="{7F3597DD-9F49-4EC7-AC9A-7BCCD0D45A78}" type="sibTrans" cxnId="{3505738B-7D54-4819-8BE8-E8EE69B622AE}">
      <dgm:prSet/>
      <dgm:spPr/>
      <dgm:t>
        <a:bodyPr/>
        <a:lstStyle/>
        <a:p>
          <a:endParaRPr lang="ru-RU"/>
        </a:p>
      </dgm:t>
    </dgm:pt>
    <dgm:pt modelId="{A67F9A57-658C-499C-A31A-B1E441372C8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Греция 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5DA475A2-7355-4A80-85A9-194901E9738C}" type="parTrans" cxnId="{3C7E9F74-3958-49E7-8A10-544B7F5E13C4}">
      <dgm:prSet/>
      <dgm:spPr/>
      <dgm:t>
        <a:bodyPr/>
        <a:lstStyle/>
        <a:p>
          <a:endParaRPr lang="ru-RU" sz="2800">
            <a:solidFill>
              <a:schemeClr val="bg2">
                <a:lumMod val="10000"/>
              </a:schemeClr>
            </a:solidFill>
          </a:endParaRPr>
        </a:p>
      </dgm:t>
    </dgm:pt>
    <dgm:pt modelId="{6EFE434C-9B33-43AC-9D1E-BB4CD16A7404}" type="sibTrans" cxnId="{3C7E9F74-3958-49E7-8A10-544B7F5E13C4}">
      <dgm:prSet/>
      <dgm:spPr/>
      <dgm:t>
        <a:bodyPr/>
        <a:lstStyle/>
        <a:p>
          <a:endParaRPr lang="ru-RU"/>
        </a:p>
      </dgm:t>
    </dgm:pt>
    <dgm:pt modelId="{7B9AF99D-FEF8-43D5-AE57-988819AD01F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Рим 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52C34D18-A1BB-4475-A44F-FEE9E7DB5B28}" type="parTrans" cxnId="{20509D13-EDF7-4B0A-874F-011AC2D197C7}">
      <dgm:prSet/>
      <dgm:spPr/>
      <dgm:t>
        <a:bodyPr/>
        <a:lstStyle/>
        <a:p>
          <a:endParaRPr lang="ru-RU" sz="2800">
            <a:solidFill>
              <a:schemeClr val="bg2">
                <a:lumMod val="10000"/>
              </a:schemeClr>
            </a:solidFill>
          </a:endParaRPr>
        </a:p>
      </dgm:t>
    </dgm:pt>
    <dgm:pt modelId="{0A7386A5-8DB0-4151-9DD9-608D9BB11A6C}" type="sibTrans" cxnId="{20509D13-EDF7-4B0A-874F-011AC2D197C7}">
      <dgm:prSet/>
      <dgm:spPr/>
      <dgm:t>
        <a:bodyPr/>
        <a:lstStyle/>
        <a:p>
          <a:endParaRPr lang="ru-RU"/>
        </a:p>
      </dgm:t>
    </dgm:pt>
    <dgm:pt modelId="{7CEA1305-AD98-417D-998C-24016FA2654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2">
                  <a:lumMod val="10000"/>
                </a:schemeClr>
              </a:solidFill>
            </a:rPr>
            <a:t>Античность </a:t>
          </a:r>
          <a:endParaRPr lang="ru-RU" sz="3200" b="1" dirty="0">
            <a:solidFill>
              <a:schemeClr val="bg2">
                <a:lumMod val="10000"/>
              </a:schemeClr>
            </a:solidFill>
          </a:endParaRPr>
        </a:p>
      </dgm:t>
    </dgm:pt>
    <dgm:pt modelId="{ADB1DD73-6834-47E5-B3F0-2AEDD98E7FA9}" type="parTrans" cxnId="{216DC611-D985-41F8-AC67-D3F04AB6D676}">
      <dgm:prSet/>
      <dgm:spPr/>
      <dgm:t>
        <a:bodyPr/>
        <a:lstStyle/>
        <a:p>
          <a:endParaRPr lang="ru-RU" sz="2800">
            <a:solidFill>
              <a:schemeClr val="bg2">
                <a:lumMod val="10000"/>
              </a:schemeClr>
            </a:solidFill>
          </a:endParaRPr>
        </a:p>
      </dgm:t>
    </dgm:pt>
    <dgm:pt modelId="{B3BA07C1-EEF0-4799-B455-656ED51DDD93}" type="sibTrans" cxnId="{216DC611-D985-41F8-AC67-D3F04AB6D676}">
      <dgm:prSet/>
      <dgm:spPr/>
      <dgm:t>
        <a:bodyPr/>
        <a:lstStyle/>
        <a:p>
          <a:endParaRPr lang="ru-RU"/>
        </a:p>
      </dgm:t>
    </dgm:pt>
    <dgm:pt modelId="{745138A4-456A-4A98-8695-7AB085FBA711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Египет</a:t>
          </a:r>
          <a:br>
            <a:rPr lang="ru-RU" sz="2400" dirty="0" smtClean="0">
              <a:solidFill>
                <a:schemeClr val="bg2">
                  <a:lumMod val="10000"/>
                </a:schemeClr>
              </a:solidFill>
            </a:rPr>
          </a:br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Месопотамия</a:t>
          </a:r>
          <a:br>
            <a:rPr lang="ru-RU" sz="2400" dirty="0" smtClean="0">
              <a:solidFill>
                <a:schemeClr val="bg2">
                  <a:lumMod val="10000"/>
                </a:schemeClr>
              </a:solidFill>
            </a:rPr>
          </a:br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Индия</a:t>
          </a:r>
          <a:br>
            <a:rPr lang="ru-RU" sz="2400" dirty="0" smtClean="0">
              <a:solidFill>
                <a:schemeClr val="bg2">
                  <a:lumMod val="10000"/>
                </a:schemeClr>
              </a:solidFill>
            </a:rPr>
          </a:br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Китай</a:t>
          </a:r>
          <a:br>
            <a:rPr lang="ru-RU" sz="2400" dirty="0" smtClean="0">
              <a:solidFill>
                <a:schemeClr val="bg2">
                  <a:lumMod val="10000"/>
                </a:schemeClr>
              </a:solidFill>
            </a:rPr>
          </a:br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Финикия</a:t>
          </a:r>
          <a:br>
            <a:rPr lang="ru-RU" sz="2400" dirty="0" smtClean="0">
              <a:solidFill>
                <a:schemeClr val="bg2">
                  <a:lumMod val="10000"/>
                </a:schemeClr>
              </a:solidFill>
            </a:rPr>
          </a:br>
          <a:r>
            <a:rPr lang="ru-RU" sz="2400" dirty="0" smtClean="0">
              <a:solidFill>
                <a:schemeClr val="bg2">
                  <a:lumMod val="10000"/>
                </a:schemeClr>
              </a:solidFill>
            </a:rPr>
            <a:t>Палестина</a:t>
          </a:r>
          <a:endParaRPr lang="ru-RU" sz="2400" dirty="0">
            <a:solidFill>
              <a:schemeClr val="bg2">
                <a:lumMod val="10000"/>
              </a:schemeClr>
            </a:solidFill>
          </a:endParaRPr>
        </a:p>
      </dgm:t>
    </dgm:pt>
    <dgm:pt modelId="{98D56ABD-888E-471B-B04C-E91DE7008078}" type="parTrans" cxnId="{7D640000-DF76-400E-9820-CDFBF2D68FF4}">
      <dgm:prSet/>
      <dgm:spPr/>
      <dgm:t>
        <a:bodyPr/>
        <a:lstStyle/>
        <a:p>
          <a:endParaRPr lang="ru-RU" sz="2800">
            <a:solidFill>
              <a:schemeClr val="bg2">
                <a:lumMod val="10000"/>
              </a:schemeClr>
            </a:solidFill>
          </a:endParaRPr>
        </a:p>
      </dgm:t>
    </dgm:pt>
    <dgm:pt modelId="{2926659E-08DE-4F2B-A8E8-05D1D61A5321}" type="sibTrans" cxnId="{7D640000-DF76-400E-9820-CDFBF2D68FF4}">
      <dgm:prSet/>
      <dgm:spPr/>
      <dgm:t>
        <a:bodyPr/>
        <a:lstStyle/>
        <a:p>
          <a:endParaRPr lang="ru-RU"/>
        </a:p>
      </dgm:t>
    </dgm:pt>
    <dgm:pt modelId="{1AA4F8B8-8F65-4D5A-9E11-59A571905F6D}" type="pres">
      <dgm:prSet presAssocID="{92AB2A26-C4AE-4649-ADB3-D955A25A606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A7A3D9-EBB4-46C5-87D2-8B89EE88E2FD}" type="pres">
      <dgm:prSet presAssocID="{92AB2A26-C4AE-4649-ADB3-D955A25A606D}" presName="hierFlow" presStyleCnt="0"/>
      <dgm:spPr/>
    </dgm:pt>
    <dgm:pt modelId="{164BAB15-CC74-47BD-B7B7-0439006067EB}" type="pres">
      <dgm:prSet presAssocID="{92AB2A26-C4AE-4649-ADB3-D955A25A606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FF43F50-44B6-40B2-BC7B-AE807F19DD7B}" type="pres">
      <dgm:prSet presAssocID="{2F6978AE-E05A-40E1-B869-E82BFFE153E9}" presName="Name14" presStyleCnt="0"/>
      <dgm:spPr/>
    </dgm:pt>
    <dgm:pt modelId="{72695057-7E4F-4E08-AC48-4A0DC956D5C7}" type="pres">
      <dgm:prSet presAssocID="{2F6978AE-E05A-40E1-B869-E82BFFE153E9}" presName="level1Shape" presStyleLbl="node0" presStyleIdx="0" presStyleCnt="1" custScaleX="269822" custLinFactNeighborX="118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F076F-5F29-48F0-B546-4FD9DC1032B3}" type="pres">
      <dgm:prSet presAssocID="{2F6978AE-E05A-40E1-B869-E82BFFE153E9}" presName="hierChild2" presStyleCnt="0"/>
      <dgm:spPr/>
    </dgm:pt>
    <dgm:pt modelId="{0F9B3DDC-5105-49BB-9934-ED5CD38E1593}" type="pres">
      <dgm:prSet presAssocID="{9CC00BFF-C4D2-4CEC-BD7B-787B2404CE5A}" presName="Name19" presStyleLbl="parChTrans1D2" presStyleIdx="0" presStyleCnt="2"/>
      <dgm:spPr/>
      <dgm:t>
        <a:bodyPr/>
        <a:lstStyle/>
        <a:p>
          <a:endParaRPr lang="ru-RU"/>
        </a:p>
      </dgm:t>
    </dgm:pt>
    <dgm:pt modelId="{9ADE1F0E-D44C-486D-BCFC-0FF868CC9C19}" type="pres">
      <dgm:prSet presAssocID="{9A8C46BC-102F-4031-9224-71F2095E4D2A}" presName="Name21" presStyleCnt="0"/>
      <dgm:spPr/>
    </dgm:pt>
    <dgm:pt modelId="{CE74D63A-8582-4AB7-AC8E-5E4068E8D019}" type="pres">
      <dgm:prSet presAssocID="{9A8C46BC-102F-4031-9224-71F2095E4D2A}" presName="level2Shape" presStyleLbl="node2" presStyleIdx="0" presStyleCnt="2" custScaleX="192415" custLinFactNeighborX="11801"/>
      <dgm:spPr/>
      <dgm:t>
        <a:bodyPr/>
        <a:lstStyle/>
        <a:p>
          <a:endParaRPr lang="ru-RU"/>
        </a:p>
      </dgm:t>
    </dgm:pt>
    <dgm:pt modelId="{66993E61-4EBA-4E93-87E0-E1C5DAA77765}" type="pres">
      <dgm:prSet presAssocID="{9A8C46BC-102F-4031-9224-71F2095E4D2A}" presName="hierChild3" presStyleCnt="0"/>
      <dgm:spPr/>
    </dgm:pt>
    <dgm:pt modelId="{FB927AD3-6419-408D-AA23-BD9A40AB61BC}" type="pres">
      <dgm:prSet presAssocID="{98D56ABD-888E-471B-B04C-E91DE7008078}" presName="Name19" presStyleLbl="parChTrans1D3" presStyleIdx="0" presStyleCnt="3"/>
      <dgm:spPr/>
      <dgm:t>
        <a:bodyPr/>
        <a:lstStyle/>
        <a:p>
          <a:endParaRPr lang="ru-RU"/>
        </a:p>
      </dgm:t>
    </dgm:pt>
    <dgm:pt modelId="{A40945A0-E6CA-44C3-9E3B-2C3B48DA023D}" type="pres">
      <dgm:prSet presAssocID="{745138A4-456A-4A98-8695-7AB085FBA711}" presName="Name21" presStyleCnt="0"/>
      <dgm:spPr/>
    </dgm:pt>
    <dgm:pt modelId="{5E79B030-EC96-41A4-B1D8-6E7B8B405A50}" type="pres">
      <dgm:prSet presAssocID="{745138A4-456A-4A98-8695-7AB085FBA711}" presName="level2Shape" presStyleLbl="node3" presStyleIdx="0" presStyleCnt="3" custScaleX="156029" custScaleY="247592" custLinFactNeighborX="11801"/>
      <dgm:spPr/>
      <dgm:t>
        <a:bodyPr/>
        <a:lstStyle/>
        <a:p>
          <a:endParaRPr lang="ru-RU"/>
        </a:p>
      </dgm:t>
    </dgm:pt>
    <dgm:pt modelId="{281A77A5-1E15-4B65-9CC5-7FBEA0B2541E}" type="pres">
      <dgm:prSet presAssocID="{745138A4-456A-4A98-8695-7AB085FBA711}" presName="hierChild3" presStyleCnt="0"/>
      <dgm:spPr/>
    </dgm:pt>
    <dgm:pt modelId="{8752BCA9-3029-455F-AD94-6D083C103E1E}" type="pres">
      <dgm:prSet presAssocID="{ADB1DD73-6834-47E5-B3F0-2AEDD98E7FA9}" presName="Name19" presStyleLbl="parChTrans1D2" presStyleIdx="1" presStyleCnt="2"/>
      <dgm:spPr/>
      <dgm:t>
        <a:bodyPr/>
        <a:lstStyle/>
        <a:p>
          <a:endParaRPr lang="ru-RU"/>
        </a:p>
      </dgm:t>
    </dgm:pt>
    <dgm:pt modelId="{13C74649-6DC0-41A8-B593-84493543CBFE}" type="pres">
      <dgm:prSet presAssocID="{7CEA1305-AD98-417D-998C-24016FA2654C}" presName="Name21" presStyleCnt="0"/>
      <dgm:spPr/>
    </dgm:pt>
    <dgm:pt modelId="{644B7EF4-C6C4-4896-87DC-F85F15CD8434}" type="pres">
      <dgm:prSet presAssocID="{7CEA1305-AD98-417D-998C-24016FA2654C}" presName="level2Shape" presStyleLbl="node2" presStyleIdx="1" presStyleCnt="2" custScaleX="192415" custLinFactNeighborX="11801"/>
      <dgm:spPr/>
      <dgm:t>
        <a:bodyPr/>
        <a:lstStyle/>
        <a:p>
          <a:endParaRPr lang="ru-RU"/>
        </a:p>
      </dgm:t>
    </dgm:pt>
    <dgm:pt modelId="{F7A70694-88AA-48F8-AE8E-827B9E2D52C5}" type="pres">
      <dgm:prSet presAssocID="{7CEA1305-AD98-417D-998C-24016FA2654C}" presName="hierChild3" presStyleCnt="0"/>
      <dgm:spPr/>
    </dgm:pt>
    <dgm:pt modelId="{9312482E-34F1-4534-A457-6BC1CDD59C4C}" type="pres">
      <dgm:prSet presAssocID="{5DA475A2-7355-4A80-85A9-194901E9738C}" presName="Name19" presStyleLbl="parChTrans1D3" presStyleIdx="1" presStyleCnt="3"/>
      <dgm:spPr/>
      <dgm:t>
        <a:bodyPr/>
        <a:lstStyle/>
        <a:p>
          <a:endParaRPr lang="ru-RU"/>
        </a:p>
      </dgm:t>
    </dgm:pt>
    <dgm:pt modelId="{45F1F54B-444F-4D3B-87D0-BEB0AE5B9A2C}" type="pres">
      <dgm:prSet presAssocID="{A67F9A57-658C-499C-A31A-B1E441372C80}" presName="Name21" presStyleCnt="0"/>
      <dgm:spPr/>
    </dgm:pt>
    <dgm:pt modelId="{B40F6D8F-EE8B-4CF8-BCCC-5B72B573EF9D}" type="pres">
      <dgm:prSet presAssocID="{A67F9A57-658C-499C-A31A-B1E441372C80}" presName="level2Shape" presStyleLbl="node3" presStyleIdx="1" presStyleCnt="3" custLinFactNeighborX="11801"/>
      <dgm:spPr/>
      <dgm:t>
        <a:bodyPr/>
        <a:lstStyle/>
        <a:p>
          <a:endParaRPr lang="ru-RU"/>
        </a:p>
      </dgm:t>
    </dgm:pt>
    <dgm:pt modelId="{2A82A188-FDDE-45DB-90FE-88FD06E72AF5}" type="pres">
      <dgm:prSet presAssocID="{A67F9A57-658C-499C-A31A-B1E441372C80}" presName="hierChild3" presStyleCnt="0"/>
      <dgm:spPr/>
    </dgm:pt>
    <dgm:pt modelId="{BBD4450A-27D1-4ECA-A706-83545008A360}" type="pres">
      <dgm:prSet presAssocID="{52C34D18-A1BB-4475-A44F-FEE9E7DB5B28}" presName="Name19" presStyleLbl="parChTrans1D3" presStyleIdx="2" presStyleCnt="3"/>
      <dgm:spPr/>
      <dgm:t>
        <a:bodyPr/>
        <a:lstStyle/>
        <a:p>
          <a:endParaRPr lang="ru-RU"/>
        </a:p>
      </dgm:t>
    </dgm:pt>
    <dgm:pt modelId="{8225BFFE-A228-4DB5-A928-EBCDC120A2F9}" type="pres">
      <dgm:prSet presAssocID="{7B9AF99D-FEF8-43D5-AE57-988819AD01F6}" presName="Name21" presStyleCnt="0"/>
      <dgm:spPr/>
    </dgm:pt>
    <dgm:pt modelId="{F89811DD-6450-4591-A459-AF998F59BA68}" type="pres">
      <dgm:prSet presAssocID="{7B9AF99D-FEF8-43D5-AE57-988819AD01F6}" presName="level2Shape" presStyleLbl="node3" presStyleIdx="2" presStyleCnt="3" custLinFactNeighborX="11801"/>
      <dgm:spPr/>
      <dgm:t>
        <a:bodyPr/>
        <a:lstStyle/>
        <a:p>
          <a:endParaRPr lang="ru-RU"/>
        </a:p>
      </dgm:t>
    </dgm:pt>
    <dgm:pt modelId="{991D8A24-F063-4DCA-8060-C8146A29E49E}" type="pres">
      <dgm:prSet presAssocID="{7B9AF99D-FEF8-43D5-AE57-988819AD01F6}" presName="hierChild3" presStyleCnt="0"/>
      <dgm:spPr/>
    </dgm:pt>
    <dgm:pt modelId="{5B6951D0-23C5-4D6F-B4C8-20797AC9CCD9}" type="pres">
      <dgm:prSet presAssocID="{92AB2A26-C4AE-4649-ADB3-D955A25A606D}" presName="bgShapesFlow" presStyleCnt="0"/>
      <dgm:spPr/>
    </dgm:pt>
  </dgm:ptLst>
  <dgm:cxnLst>
    <dgm:cxn modelId="{BE3C1A2E-2746-448C-9B94-7BA042E78C84}" type="presOf" srcId="{9CC00BFF-C4D2-4CEC-BD7B-787B2404CE5A}" destId="{0F9B3DDC-5105-49BB-9934-ED5CD38E1593}" srcOrd="0" destOrd="0" presId="urn:microsoft.com/office/officeart/2005/8/layout/hierarchy6"/>
    <dgm:cxn modelId="{B3A4DD08-947C-4FA0-AACE-2BE3017EDDF1}" type="presOf" srcId="{9A8C46BC-102F-4031-9224-71F2095E4D2A}" destId="{CE74D63A-8582-4AB7-AC8E-5E4068E8D019}" srcOrd="0" destOrd="0" presId="urn:microsoft.com/office/officeart/2005/8/layout/hierarchy6"/>
    <dgm:cxn modelId="{7D640000-DF76-400E-9820-CDFBF2D68FF4}" srcId="{9A8C46BC-102F-4031-9224-71F2095E4D2A}" destId="{745138A4-456A-4A98-8695-7AB085FBA711}" srcOrd="0" destOrd="0" parTransId="{98D56ABD-888E-471B-B04C-E91DE7008078}" sibTransId="{2926659E-08DE-4F2B-A8E8-05D1D61A5321}"/>
    <dgm:cxn modelId="{9286575C-9EC2-41DD-835C-4DD0282B55A3}" type="presOf" srcId="{745138A4-456A-4A98-8695-7AB085FBA711}" destId="{5E79B030-EC96-41A4-B1D8-6E7B8B405A50}" srcOrd="0" destOrd="0" presId="urn:microsoft.com/office/officeart/2005/8/layout/hierarchy6"/>
    <dgm:cxn modelId="{B3C14A53-4238-4FE2-9D8F-E986D5E7F6FD}" type="presOf" srcId="{2F6978AE-E05A-40E1-B869-E82BFFE153E9}" destId="{72695057-7E4F-4E08-AC48-4A0DC956D5C7}" srcOrd="0" destOrd="0" presId="urn:microsoft.com/office/officeart/2005/8/layout/hierarchy6"/>
    <dgm:cxn modelId="{3B587E79-DFD7-4C51-AE0F-D623FE5A0CC2}" type="presOf" srcId="{92AB2A26-C4AE-4649-ADB3-D955A25A606D}" destId="{1AA4F8B8-8F65-4D5A-9E11-59A571905F6D}" srcOrd="0" destOrd="0" presId="urn:microsoft.com/office/officeart/2005/8/layout/hierarchy6"/>
    <dgm:cxn modelId="{6FEDF13E-C5A1-41C7-8BFA-0E13B4BD3D4A}" type="presOf" srcId="{98D56ABD-888E-471B-B04C-E91DE7008078}" destId="{FB927AD3-6419-408D-AA23-BD9A40AB61BC}" srcOrd="0" destOrd="0" presId="urn:microsoft.com/office/officeart/2005/8/layout/hierarchy6"/>
    <dgm:cxn modelId="{1DD1DE3A-12B7-49DE-B1BC-CD9F3950F569}" type="presOf" srcId="{52C34D18-A1BB-4475-A44F-FEE9E7DB5B28}" destId="{BBD4450A-27D1-4ECA-A706-83545008A360}" srcOrd="0" destOrd="0" presId="urn:microsoft.com/office/officeart/2005/8/layout/hierarchy6"/>
    <dgm:cxn modelId="{7FD0FAFD-9EF5-469A-9D55-D6097D75ABE4}" type="presOf" srcId="{7B9AF99D-FEF8-43D5-AE57-988819AD01F6}" destId="{F89811DD-6450-4591-A459-AF998F59BA68}" srcOrd="0" destOrd="0" presId="urn:microsoft.com/office/officeart/2005/8/layout/hierarchy6"/>
    <dgm:cxn modelId="{3505738B-7D54-4819-8BE8-E8EE69B622AE}" srcId="{2F6978AE-E05A-40E1-B869-E82BFFE153E9}" destId="{9A8C46BC-102F-4031-9224-71F2095E4D2A}" srcOrd="0" destOrd="0" parTransId="{9CC00BFF-C4D2-4CEC-BD7B-787B2404CE5A}" sibTransId="{7F3597DD-9F49-4EC7-AC9A-7BCCD0D45A78}"/>
    <dgm:cxn modelId="{3C7E9F74-3958-49E7-8A10-544B7F5E13C4}" srcId="{7CEA1305-AD98-417D-998C-24016FA2654C}" destId="{A67F9A57-658C-499C-A31A-B1E441372C80}" srcOrd="0" destOrd="0" parTransId="{5DA475A2-7355-4A80-85A9-194901E9738C}" sibTransId="{6EFE434C-9B33-43AC-9D1E-BB4CD16A7404}"/>
    <dgm:cxn modelId="{E19024A4-4B49-47BE-9E60-8A8F8DBA5F34}" srcId="{92AB2A26-C4AE-4649-ADB3-D955A25A606D}" destId="{2F6978AE-E05A-40E1-B869-E82BFFE153E9}" srcOrd="0" destOrd="0" parTransId="{4DD3E31E-28C2-4A3B-B31E-6B272D7294B9}" sibTransId="{7B8695BB-19EC-4181-88B0-BC9D34FFFE5E}"/>
    <dgm:cxn modelId="{A9221F5C-27C6-43F0-8B83-6226EF85AFD6}" type="presOf" srcId="{ADB1DD73-6834-47E5-B3F0-2AEDD98E7FA9}" destId="{8752BCA9-3029-455F-AD94-6D083C103E1E}" srcOrd="0" destOrd="0" presId="urn:microsoft.com/office/officeart/2005/8/layout/hierarchy6"/>
    <dgm:cxn modelId="{20509D13-EDF7-4B0A-874F-011AC2D197C7}" srcId="{7CEA1305-AD98-417D-998C-24016FA2654C}" destId="{7B9AF99D-FEF8-43D5-AE57-988819AD01F6}" srcOrd="1" destOrd="0" parTransId="{52C34D18-A1BB-4475-A44F-FEE9E7DB5B28}" sibTransId="{0A7386A5-8DB0-4151-9DD9-608D9BB11A6C}"/>
    <dgm:cxn modelId="{69E8B8C7-C743-48B5-87F5-F318B960D8DA}" type="presOf" srcId="{A67F9A57-658C-499C-A31A-B1E441372C80}" destId="{B40F6D8F-EE8B-4CF8-BCCC-5B72B573EF9D}" srcOrd="0" destOrd="0" presId="urn:microsoft.com/office/officeart/2005/8/layout/hierarchy6"/>
    <dgm:cxn modelId="{AC56984D-AF87-4D60-81FF-90C114B9531C}" type="presOf" srcId="{5DA475A2-7355-4A80-85A9-194901E9738C}" destId="{9312482E-34F1-4534-A457-6BC1CDD59C4C}" srcOrd="0" destOrd="0" presId="urn:microsoft.com/office/officeart/2005/8/layout/hierarchy6"/>
    <dgm:cxn modelId="{564F768A-724E-4071-A55B-0E820FA048D5}" type="presOf" srcId="{7CEA1305-AD98-417D-998C-24016FA2654C}" destId="{644B7EF4-C6C4-4896-87DC-F85F15CD8434}" srcOrd="0" destOrd="0" presId="urn:microsoft.com/office/officeart/2005/8/layout/hierarchy6"/>
    <dgm:cxn modelId="{216DC611-D985-41F8-AC67-D3F04AB6D676}" srcId="{2F6978AE-E05A-40E1-B869-E82BFFE153E9}" destId="{7CEA1305-AD98-417D-998C-24016FA2654C}" srcOrd="1" destOrd="0" parTransId="{ADB1DD73-6834-47E5-B3F0-2AEDD98E7FA9}" sibTransId="{B3BA07C1-EEF0-4799-B455-656ED51DDD93}"/>
    <dgm:cxn modelId="{1EC7FFE7-80D3-4771-A26A-F44D6DD2726F}" type="presParOf" srcId="{1AA4F8B8-8F65-4D5A-9E11-59A571905F6D}" destId="{AAA7A3D9-EBB4-46C5-87D2-8B89EE88E2FD}" srcOrd="0" destOrd="0" presId="urn:microsoft.com/office/officeart/2005/8/layout/hierarchy6"/>
    <dgm:cxn modelId="{7F0FA82E-37DC-42D3-8ED4-37E4FDFA1D81}" type="presParOf" srcId="{AAA7A3D9-EBB4-46C5-87D2-8B89EE88E2FD}" destId="{164BAB15-CC74-47BD-B7B7-0439006067EB}" srcOrd="0" destOrd="0" presId="urn:microsoft.com/office/officeart/2005/8/layout/hierarchy6"/>
    <dgm:cxn modelId="{9103020E-D63B-43E6-AE45-E336C59B851F}" type="presParOf" srcId="{164BAB15-CC74-47BD-B7B7-0439006067EB}" destId="{5FF43F50-44B6-40B2-BC7B-AE807F19DD7B}" srcOrd="0" destOrd="0" presId="urn:microsoft.com/office/officeart/2005/8/layout/hierarchy6"/>
    <dgm:cxn modelId="{44B6DC95-D3CA-48D7-AF6A-430B6201370F}" type="presParOf" srcId="{5FF43F50-44B6-40B2-BC7B-AE807F19DD7B}" destId="{72695057-7E4F-4E08-AC48-4A0DC956D5C7}" srcOrd="0" destOrd="0" presId="urn:microsoft.com/office/officeart/2005/8/layout/hierarchy6"/>
    <dgm:cxn modelId="{6C5A2BE9-C09F-42EA-AA2F-BF4008D7E5D8}" type="presParOf" srcId="{5FF43F50-44B6-40B2-BC7B-AE807F19DD7B}" destId="{BE0F076F-5F29-48F0-B546-4FD9DC1032B3}" srcOrd="1" destOrd="0" presId="urn:microsoft.com/office/officeart/2005/8/layout/hierarchy6"/>
    <dgm:cxn modelId="{A072A9D1-EBFC-44BD-9E37-9FDD75A738DE}" type="presParOf" srcId="{BE0F076F-5F29-48F0-B546-4FD9DC1032B3}" destId="{0F9B3DDC-5105-49BB-9934-ED5CD38E1593}" srcOrd="0" destOrd="0" presId="urn:microsoft.com/office/officeart/2005/8/layout/hierarchy6"/>
    <dgm:cxn modelId="{B984CC88-E48B-436E-8416-AB094FEDCA10}" type="presParOf" srcId="{BE0F076F-5F29-48F0-B546-4FD9DC1032B3}" destId="{9ADE1F0E-D44C-486D-BCFC-0FF868CC9C19}" srcOrd="1" destOrd="0" presId="urn:microsoft.com/office/officeart/2005/8/layout/hierarchy6"/>
    <dgm:cxn modelId="{3D16A875-1BCA-43BD-A26B-B0D0D07FB21E}" type="presParOf" srcId="{9ADE1F0E-D44C-486D-BCFC-0FF868CC9C19}" destId="{CE74D63A-8582-4AB7-AC8E-5E4068E8D019}" srcOrd="0" destOrd="0" presId="urn:microsoft.com/office/officeart/2005/8/layout/hierarchy6"/>
    <dgm:cxn modelId="{17A4A513-37AB-4DB0-971E-A0BD07817463}" type="presParOf" srcId="{9ADE1F0E-D44C-486D-BCFC-0FF868CC9C19}" destId="{66993E61-4EBA-4E93-87E0-E1C5DAA77765}" srcOrd="1" destOrd="0" presId="urn:microsoft.com/office/officeart/2005/8/layout/hierarchy6"/>
    <dgm:cxn modelId="{DFDCBEB1-FD10-4F59-9A42-D9F94DFFFB8C}" type="presParOf" srcId="{66993E61-4EBA-4E93-87E0-E1C5DAA77765}" destId="{FB927AD3-6419-408D-AA23-BD9A40AB61BC}" srcOrd="0" destOrd="0" presId="urn:microsoft.com/office/officeart/2005/8/layout/hierarchy6"/>
    <dgm:cxn modelId="{88099D1D-AE4D-48AF-A46F-A6D4F816D57A}" type="presParOf" srcId="{66993E61-4EBA-4E93-87E0-E1C5DAA77765}" destId="{A40945A0-E6CA-44C3-9E3B-2C3B48DA023D}" srcOrd="1" destOrd="0" presId="urn:microsoft.com/office/officeart/2005/8/layout/hierarchy6"/>
    <dgm:cxn modelId="{E6E30593-5A09-4A9D-ADB0-CE51191A8D77}" type="presParOf" srcId="{A40945A0-E6CA-44C3-9E3B-2C3B48DA023D}" destId="{5E79B030-EC96-41A4-B1D8-6E7B8B405A50}" srcOrd="0" destOrd="0" presId="urn:microsoft.com/office/officeart/2005/8/layout/hierarchy6"/>
    <dgm:cxn modelId="{41B3CBDD-FFF2-4755-8004-76122C3BF53D}" type="presParOf" srcId="{A40945A0-E6CA-44C3-9E3B-2C3B48DA023D}" destId="{281A77A5-1E15-4B65-9CC5-7FBEA0B2541E}" srcOrd="1" destOrd="0" presId="urn:microsoft.com/office/officeart/2005/8/layout/hierarchy6"/>
    <dgm:cxn modelId="{57B4A536-6D51-4999-A7BC-773F9B903D97}" type="presParOf" srcId="{BE0F076F-5F29-48F0-B546-4FD9DC1032B3}" destId="{8752BCA9-3029-455F-AD94-6D083C103E1E}" srcOrd="2" destOrd="0" presId="urn:microsoft.com/office/officeart/2005/8/layout/hierarchy6"/>
    <dgm:cxn modelId="{603FF918-7085-4CD1-B5A0-7C9F8482F41E}" type="presParOf" srcId="{BE0F076F-5F29-48F0-B546-4FD9DC1032B3}" destId="{13C74649-6DC0-41A8-B593-84493543CBFE}" srcOrd="3" destOrd="0" presId="urn:microsoft.com/office/officeart/2005/8/layout/hierarchy6"/>
    <dgm:cxn modelId="{E58EA1AD-D54E-4C49-8B2E-7585C47B6FA1}" type="presParOf" srcId="{13C74649-6DC0-41A8-B593-84493543CBFE}" destId="{644B7EF4-C6C4-4896-87DC-F85F15CD8434}" srcOrd="0" destOrd="0" presId="urn:microsoft.com/office/officeart/2005/8/layout/hierarchy6"/>
    <dgm:cxn modelId="{888CD8A2-E055-49CA-BEEA-3CAEBFB96C63}" type="presParOf" srcId="{13C74649-6DC0-41A8-B593-84493543CBFE}" destId="{F7A70694-88AA-48F8-AE8E-827B9E2D52C5}" srcOrd="1" destOrd="0" presId="urn:microsoft.com/office/officeart/2005/8/layout/hierarchy6"/>
    <dgm:cxn modelId="{3E1C5BDC-DEF4-4DD5-B0DE-79F341ADF6DB}" type="presParOf" srcId="{F7A70694-88AA-48F8-AE8E-827B9E2D52C5}" destId="{9312482E-34F1-4534-A457-6BC1CDD59C4C}" srcOrd="0" destOrd="0" presId="urn:microsoft.com/office/officeart/2005/8/layout/hierarchy6"/>
    <dgm:cxn modelId="{89800CD3-76C2-4559-9C3F-2070AC071732}" type="presParOf" srcId="{F7A70694-88AA-48F8-AE8E-827B9E2D52C5}" destId="{45F1F54B-444F-4D3B-87D0-BEB0AE5B9A2C}" srcOrd="1" destOrd="0" presId="urn:microsoft.com/office/officeart/2005/8/layout/hierarchy6"/>
    <dgm:cxn modelId="{044B3C6E-6C25-42FC-ABD8-AF5716FA4937}" type="presParOf" srcId="{45F1F54B-444F-4D3B-87D0-BEB0AE5B9A2C}" destId="{B40F6D8F-EE8B-4CF8-BCCC-5B72B573EF9D}" srcOrd="0" destOrd="0" presId="urn:microsoft.com/office/officeart/2005/8/layout/hierarchy6"/>
    <dgm:cxn modelId="{8C485549-63DA-48EE-A116-9DE52D9249A7}" type="presParOf" srcId="{45F1F54B-444F-4D3B-87D0-BEB0AE5B9A2C}" destId="{2A82A188-FDDE-45DB-90FE-88FD06E72AF5}" srcOrd="1" destOrd="0" presId="urn:microsoft.com/office/officeart/2005/8/layout/hierarchy6"/>
    <dgm:cxn modelId="{F8D5303D-2F2A-454C-A4D2-82D5174D523B}" type="presParOf" srcId="{F7A70694-88AA-48F8-AE8E-827B9E2D52C5}" destId="{BBD4450A-27D1-4ECA-A706-83545008A360}" srcOrd="2" destOrd="0" presId="urn:microsoft.com/office/officeart/2005/8/layout/hierarchy6"/>
    <dgm:cxn modelId="{7B79450F-E5B9-443B-8C83-7FC05985020F}" type="presParOf" srcId="{F7A70694-88AA-48F8-AE8E-827B9E2D52C5}" destId="{8225BFFE-A228-4DB5-A928-EBCDC120A2F9}" srcOrd="3" destOrd="0" presId="urn:microsoft.com/office/officeart/2005/8/layout/hierarchy6"/>
    <dgm:cxn modelId="{E01471BA-1826-40C4-9B8F-643234AA35DB}" type="presParOf" srcId="{8225BFFE-A228-4DB5-A928-EBCDC120A2F9}" destId="{F89811DD-6450-4591-A459-AF998F59BA68}" srcOrd="0" destOrd="0" presId="urn:microsoft.com/office/officeart/2005/8/layout/hierarchy6"/>
    <dgm:cxn modelId="{197F6837-8E61-45D8-9983-1E5E2F43BC45}" type="presParOf" srcId="{8225BFFE-A228-4DB5-A928-EBCDC120A2F9}" destId="{991D8A24-F063-4DCA-8060-C8146A29E49E}" srcOrd="1" destOrd="0" presId="urn:microsoft.com/office/officeart/2005/8/layout/hierarchy6"/>
    <dgm:cxn modelId="{ACB8EA04-3B1B-498B-81E5-843CBD951B42}" type="presParOf" srcId="{1AA4F8B8-8F65-4D5A-9E11-59A571905F6D}" destId="{5B6951D0-23C5-4D6F-B4C8-20797AC9CCD9}" srcOrd="1" destOrd="0" presId="urn:microsoft.com/office/officeart/2005/8/layout/hierarchy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CAB7FB-78B1-4F42-94BD-5514782C32F9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 phldr="1"/>
      <dgm:spPr/>
    </dgm:pt>
    <dgm:pt modelId="{7BF926CA-182C-4D26-BCFF-13AE42334F1A}">
      <dgm:prSet phldrT="[Текст]" custT="1"/>
      <dgm:spPr/>
      <dgm:t>
        <a:bodyPr/>
        <a:lstStyle/>
        <a:p>
          <a:r>
            <a:rPr lang="ru-RU" sz="200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Посев и созревание хлеба</a:t>
          </a:r>
        </a:p>
        <a:p>
          <a:r>
            <a:rPr lang="ru-RU" sz="2000" b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Ноябрь – февраль</a:t>
          </a:r>
          <a:endParaRPr lang="ru-RU" sz="20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81B9FB-8C1B-4F50-91AB-91FAB4F460FC}" type="parTrans" cxnId="{517CE5B6-5123-48A3-961E-CF4BC8192C63}">
      <dgm:prSet/>
      <dgm:spPr/>
      <dgm:t>
        <a:bodyPr/>
        <a:lstStyle/>
        <a:p>
          <a:endParaRPr lang="ru-RU" sz="2000">
            <a:solidFill>
              <a:schemeClr val="bg2">
                <a:lumMod val="10000"/>
              </a:schemeClr>
            </a:solidFill>
          </a:endParaRPr>
        </a:p>
      </dgm:t>
    </dgm:pt>
    <dgm:pt modelId="{A070B036-597B-4C41-9A1F-1CDE3B3E7F59}" type="sibTrans" cxnId="{517CE5B6-5123-48A3-961E-CF4BC8192C63}">
      <dgm:prSet/>
      <dgm:spPr/>
      <dgm:t>
        <a:bodyPr/>
        <a:lstStyle/>
        <a:p>
          <a:endParaRPr lang="ru-RU" sz="2000">
            <a:solidFill>
              <a:schemeClr val="bg2">
                <a:lumMod val="10000"/>
              </a:schemeClr>
            </a:solidFill>
          </a:endParaRPr>
        </a:p>
      </dgm:t>
    </dgm:pt>
    <dgm:pt modelId="{FA134DBA-18B9-445E-8F2C-AC44BAB6149E}">
      <dgm:prSet phldrT="[Текст]" custT="1"/>
      <dgm:spPr/>
      <dgm:t>
        <a:bodyPr/>
        <a:lstStyle/>
        <a:p>
          <a:r>
            <a:rPr lang="ru-RU" sz="200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Разлив Нила </a:t>
          </a:r>
        </a:p>
        <a:p>
          <a:r>
            <a:rPr lang="ru-RU" sz="2000" b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Июль – октябрь</a:t>
          </a:r>
          <a:endParaRPr lang="ru-RU" sz="20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AD2B5EA-BC7D-4590-9778-087496FC9601}" type="parTrans" cxnId="{33A32AEE-315C-4287-B2F9-4883B36BA5CE}">
      <dgm:prSet/>
      <dgm:spPr/>
      <dgm:t>
        <a:bodyPr/>
        <a:lstStyle/>
        <a:p>
          <a:endParaRPr lang="ru-RU" sz="2000">
            <a:solidFill>
              <a:schemeClr val="bg2">
                <a:lumMod val="10000"/>
              </a:schemeClr>
            </a:solidFill>
          </a:endParaRPr>
        </a:p>
      </dgm:t>
    </dgm:pt>
    <dgm:pt modelId="{DA79E5C9-60BE-4B33-9150-001A97787E29}" type="sibTrans" cxnId="{33A32AEE-315C-4287-B2F9-4883B36BA5CE}">
      <dgm:prSet/>
      <dgm:spPr/>
      <dgm:t>
        <a:bodyPr/>
        <a:lstStyle/>
        <a:p>
          <a:endParaRPr lang="ru-RU" sz="2000">
            <a:solidFill>
              <a:schemeClr val="bg2">
                <a:lumMod val="10000"/>
              </a:schemeClr>
            </a:solidFill>
          </a:endParaRPr>
        </a:p>
      </dgm:t>
    </dgm:pt>
    <dgm:pt modelId="{8E0C71B7-06B4-4128-8F5A-B77EEAC3B2D8}">
      <dgm:prSet phldrT="[Текст]" custT="1"/>
      <dgm:spPr/>
      <dgm:t>
        <a:bodyPr anchor="t"/>
        <a:lstStyle/>
        <a:p>
          <a:r>
            <a:rPr lang="ru-RU" sz="2000" b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Засуха</a:t>
          </a:r>
        </a:p>
        <a:p>
          <a:r>
            <a:rPr lang="ru-RU" sz="2000" b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Жатва</a:t>
          </a:r>
        </a:p>
        <a:p>
          <a:r>
            <a:rPr lang="ru-RU" sz="2000" b="1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rPr>
            <a:t>Март – июнь</a:t>
          </a:r>
          <a:endParaRPr lang="ru-RU" sz="2000" b="1" dirty="0">
            <a:solidFill>
              <a:schemeClr val="bg2">
                <a:lumMod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CF51E0E-EAE5-4C02-9942-40B75E7E089E}" type="sibTrans" cxnId="{D2E992EA-42A8-4F08-AF3C-4801FE0B23E0}">
      <dgm:prSet/>
      <dgm:spPr/>
      <dgm:t>
        <a:bodyPr/>
        <a:lstStyle/>
        <a:p>
          <a:endParaRPr lang="ru-RU" sz="2000">
            <a:solidFill>
              <a:schemeClr val="bg2">
                <a:lumMod val="10000"/>
              </a:schemeClr>
            </a:solidFill>
          </a:endParaRPr>
        </a:p>
      </dgm:t>
    </dgm:pt>
    <dgm:pt modelId="{CE004AAF-EECE-464A-9E0E-59FFDA10224F}" type="parTrans" cxnId="{D2E992EA-42A8-4F08-AF3C-4801FE0B23E0}">
      <dgm:prSet/>
      <dgm:spPr/>
      <dgm:t>
        <a:bodyPr/>
        <a:lstStyle/>
        <a:p>
          <a:endParaRPr lang="ru-RU" sz="2000">
            <a:solidFill>
              <a:schemeClr val="bg2">
                <a:lumMod val="10000"/>
              </a:schemeClr>
            </a:solidFill>
          </a:endParaRPr>
        </a:p>
      </dgm:t>
    </dgm:pt>
    <dgm:pt modelId="{4F5B99C1-452B-4B6D-9593-A9A3A67E1BD1}" type="pres">
      <dgm:prSet presAssocID="{46CAB7FB-78B1-4F42-94BD-5514782C32F9}" presName="compositeShape" presStyleCnt="0">
        <dgm:presLayoutVars>
          <dgm:chMax val="7"/>
          <dgm:dir/>
          <dgm:resizeHandles val="exact"/>
        </dgm:presLayoutVars>
      </dgm:prSet>
      <dgm:spPr/>
    </dgm:pt>
    <dgm:pt modelId="{09B94E74-19A5-4529-9646-260DA3009893}" type="pres">
      <dgm:prSet presAssocID="{46CAB7FB-78B1-4F42-94BD-5514782C32F9}" presName="wedge1" presStyleLbl="node1" presStyleIdx="0" presStyleCnt="3" custLinFactNeighborX="428" custLinFactNeighborY="-429"/>
      <dgm:spPr/>
      <dgm:t>
        <a:bodyPr/>
        <a:lstStyle/>
        <a:p>
          <a:endParaRPr lang="ru-RU"/>
        </a:p>
      </dgm:t>
    </dgm:pt>
    <dgm:pt modelId="{DE4F8E2C-914F-4077-9B6C-C1CD2B611E5E}" type="pres">
      <dgm:prSet presAssocID="{46CAB7FB-78B1-4F42-94BD-5514782C32F9}" presName="dummy1a" presStyleCnt="0"/>
      <dgm:spPr/>
    </dgm:pt>
    <dgm:pt modelId="{42FAFF48-4DC2-4F83-9B00-7AF0409B17D4}" type="pres">
      <dgm:prSet presAssocID="{46CAB7FB-78B1-4F42-94BD-5514782C32F9}" presName="dummy1b" presStyleCnt="0"/>
      <dgm:spPr/>
    </dgm:pt>
    <dgm:pt modelId="{6574AD70-5131-4B9A-BF91-8637F331EF73}" type="pres">
      <dgm:prSet presAssocID="{46CAB7FB-78B1-4F42-94BD-5514782C32F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725EE-FAA9-4DD1-B836-9654D64E684A}" type="pres">
      <dgm:prSet presAssocID="{46CAB7FB-78B1-4F42-94BD-5514782C32F9}" presName="wedge2" presStyleLbl="node1" presStyleIdx="1" presStyleCnt="3" custLinFactNeighborX="-30" custLinFactNeighborY="-1204"/>
      <dgm:spPr/>
      <dgm:t>
        <a:bodyPr/>
        <a:lstStyle/>
        <a:p>
          <a:endParaRPr lang="ru-RU"/>
        </a:p>
      </dgm:t>
    </dgm:pt>
    <dgm:pt modelId="{789C7F43-09E9-4BF9-86C0-2B080E179942}" type="pres">
      <dgm:prSet presAssocID="{46CAB7FB-78B1-4F42-94BD-5514782C32F9}" presName="dummy2a" presStyleCnt="0"/>
      <dgm:spPr/>
    </dgm:pt>
    <dgm:pt modelId="{7D86EC52-D53E-4E2E-8446-07799442661E}" type="pres">
      <dgm:prSet presAssocID="{46CAB7FB-78B1-4F42-94BD-5514782C32F9}" presName="dummy2b" presStyleCnt="0"/>
      <dgm:spPr/>
    </dgm:pt>
    <dgm:pt modelId="{E78782A4-3983-47E8-A048-4FF113D386C1}" type="pres">
      <dgm:prSet presAssocID="{46CAB7FB-78B1-4F42-94BD-5514782C32F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16AF1-29A3-4DDF-A3C7-55F6BF792766}" type="pres">
      <dgm:prSet presAssocID="{46CAB7FB-78B1-4F42-94BD-5514782C32F9}" presName="wedge3" presStyleLbl="node1" presStyleIdx="2" presStyleCnt="3"/>
      <dgm:spPr/>
      <dgm:t>
        <a:bodyPr/>
        <a:lstStyle/>
        <a:p>
          <a:endParaRPr lang="ru-RU"/>
        </a:p>
      </dgm:t>
    </dgm:pt>
    <dgm:pt modelId="{E8025D08-CDEB-413C-A567-70E1376EC187}" type="pres">
      <dgm:prSet presAssocID="{46CAB7FB-78B1-4F42-94BD-5514782C32F9}" presName="dummy3a" presStyleCnt="0"/>
      <dgm:spPr/>
    </dgm:pt>
    <dgm:pt modelId="{50E4E45E-2AC7-4BCB-AB09-16A33599DE09}" type="pres">
      <dgm:prSet presAssocID="{46CAB7FB-78B1-4F42-94BD-5514782C32F9}" presName="dummy3b" presStyleCnt="0"/>
      <dgm:spPr/>
    </dgm:pt>
    <dgm:pt modelId="{D625080F-A404-49C3-98E3-25FAED1BF236}" type="pres">
      <dgm:prSet presAssocID="{46CAB7FB-78B1-4F42-94BD-5514782C32F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B3389-FA1C-4C02-8710-A9F4ECC12E96}" type="pres">
      <dgm:prSet presAssocID="{A070B036-597B-4C41-9A1F-1CDE3B3E7F59}" presName="arrowWedge1" presStyleLbl="fgSibTrans2D1" presStyleIdx="0" presStyleCnt="3"/>
      <dgm:spPr/>
    </dgm:pt>
    <dgm:pt modelId="{E771AE04-AFFB-4258-90D4-0FE7608DBE1F}" type="pres">
      <dgm:prSet presAssocID="{CCF51E0E-EAE5-4C02-9942-40B75E7E089E}" presName="arrowWedge2" presStyleLbl="fgSibTrans2D1" presStyleIdx="1" presStyleCnt="3"/>
      <dgm:spPr/>
    </dgm:pt>
    <dgm:pt modelId="{019204B2-2010-4AE9-9B53-48FA2AB22A1E}" type="pres">
      <dgm:prSet presAssocID="{DA79E5C9-60BE-4B33-9150-001A97787E29}" presName="arrowWedge3" presStyleLbl="fgSibTrans2D1" presStyleIdx="2" presStyleCnt="3"/>
      <dgm:spPr/>
    </dgm:pt>
  </dgm:ptLst>
  <dgm:cxnLst>
    <dgm:cxn modelId="{4568907F-8109-49AC-9485-781BD3852CAC}" type="presOf" srcId="{7BF926CA-182C-4D26-BCFF-13AE42334F1A}" destId="{09B94E74-19A5-4529-9646-260DA3009893}" srcOrd="0" destOrd="0" presId="urn:microsoft.com/office/officeart/2005/8/layout/cycle8"/>
    <dgm:cxn modelId="{641877B7-B373-47B5-8D6E-4F82BF86CBBF}" type="presOf" srcId="{FA134DBA-18B9-445E-8F2C-AC44BAB6149E}" destId="{F8A16AF1-29A3-4DDF-A3C7-55F6BF792766}" srcOrd="0" destOrd="0" presId="urn:microsoft.com/office/officeart/2005/8/layout/cycle8"/>
    <dgm:cxn modelId="{517CE5B6-5123-48A3-961E-CF4BC8192C63}" srcId="{46CAB7FB-78B1-4F42-94BD-5514782C32F9}" destId="{7BF926CA-182C-4D26-BCFF-13AE42334F1A}" srcOrd="0" destOrd="0" parTransId="{E581B9FB-8C1B-4F50-91AB-91FAB4F460FC}" sibTransId="{A070B036-597B-4C41-9A1F-1CDE3B3E7F59}"/>
    <dgm:cxn modelId="{33A32AEE-315C-4287-B2F9-4883B36BA5CE}" srcId="{46CAB7FB-78B1-4F42-94BD-5514782C32F9}" destId="{FA134DBA-18B9-445E-8F2C-AC44BAB6149E}" srcOrd="2" destOrd="0" parTransId="{8AD2B5EA-BC7D-4590-9778-087496FC9601}" sibTransId="{DA79E5C9-60BE-4B33-9150-001A97787E29}"/>
    <dgm:cxn modelId="{EE94BF7A-AFAE-467A-8591-B1C01C42814A}" type="presOf" srcId="{8E0C71B7-06B4-4128-8F5A-B77EEAC3B2D8}" destId="{77E725EE-FAA9-4DD1-B836-9654D64E684A}" srcOrd="0" destOrd="0" presId="urn:microsoft.com/office/officeart/2005/8/layout/cycle8"/>
    <dgm:cxn modelId="{DC24FAB0-327A-496D-8122-BCF8150477D2}" type="presOf" srcId="{46CAB7FB-78B1-4F42-94BD-5514782C32F9}" destId="{4F5B99C1-452B-4B6D-9593-A9A3A67E1BD1}" srcOrd="0" destOrd="0" presId="urn:microsoft.com/office/officeart/2005/8/layout/cycle8"/>
    <dgm:cxn modelId="{5CEE76E9-EBCD-4E62-936B-3A8F256BA726}" type="presOf" srcId="{7BF926CA-182C-4D26-BCFF-13AE42334F1A}" destId="{6574AD70-5131-4B9A-BF91-8637F331EF73}" srcOrd="1" destOrd="0" presId="urn:microsoft.com/office/officeart/2005/8/layout/cycle8"/>
    <dgm:cxn modelId="{F420AB7D-C0A0-4EB1-B276-61F2A0FB294E}" type="presOf" srcId="{8E0C71B7-06B4-4128-8F5A-B77EEAC3B2D8}" destId="{E78782A4-3983-47E8-A048-4FF113D386C1}" srcOrd="1" destOrd="0" presId="urn:microsoft.com/office/officeart/2005/8/layout/cycle8"/>
    <dgm:cxn modelId="{76C6B464-8587-4405-AB7D-12BF25B2A7C2}" type="presOf" srcId="{FA134DBA-18B9-445E-8F2C-AC44BAB6149E}" destId="{D625080F-A404-49C3-98E3-25FAED1BF236}" srcOrd="1" destOrd="0" presId="urn:microsoft.com/office/officeart/2005/8/layout/cycle8"/>
    <dgm:cxn modelId="{D2E992EA-42A8-4F08-AF3C-4801FE0B23E0}" srcId="{46CAB7FB-78B1-4F42-94BD-5514782C32F9}" destId="{8E0C71B7-06B4-4128-8F5A-B77EEAC3B2D8}" srcOrd="1" destOrd="0" parTransId="{CE004AAF-EECE-464A-9E0E-59FFDA10224F}" sibTransId="{CCF51E0E-EAE5-4C02-9942-40B75E7E089E}"/>
    <dgm:cxn modelId="{5E36B721-4DEB-477A-871F-559A1117474F}" type="presParOf" srcId="{4F5B99C1-452B-4B6D-9593-A9A3A67E1BD1}" destId="{09B94E74-19A5-4529-9646-260DA3009893}" srcOrd="0" destOrd="0" presId="urn:microsoft.com/office/officeart/2005/8/layout/cycle8"/>
    <dgm:cxn modelId="{CC80253B-3E05-4919-B83B-FAF962BC33A2}" type="presParOf" srcId="{4F5B99C1-452B-4B6D-9593-A9A3A67E1BD1}" destId="{DE4F8E2C-914F-4077-9B6C-C1CD2B611E5E}" srcOrd="1" destOrd="0" presId="urn:microsoft.com/office/officeart/2005/8/layout/cycle8"/>
    <dgm:cxn modelId="{40208D7E-7A8C-47BB-A4FF-B5846F4417F6}" type="presParOf" srcId="{4F5B99C1-452B-4B6D-9593-A9A3A67E1BD1}" destId="{42FAFF48-4DC2-4F83-9B00-7AF0409B17D4}" srcOrd="2" destOrd="0" presId="urn:microsoft.com/office/officeart/2005/8/layout/cycle8"/>
    <dgm:cxn modelId="{7A0DE0CA-7149-4110-9E68-32530CF8FE34}" type="presParOf" srcId="{4F5B99C1-452B-4B6D-9593-A9A3A67E1BD1}" destId="{6574AD70-5131-4B9A-BF91-8637F331EF73}" srcOrd="3" destOrd="0" presId="urn:microsoft.com/office/officeart/2005/8/layout/cycle8"/>
    <dgm:cxn modelId="{802FA0D9-8B16-4A64-A2E6-26C776009DA0}" type="presParOf" srcId="{4F5B99C1-452B-4B6D-9593-A9A3A67E1BD1}" destId="{77E725EE-FAA9-4DD1-B836-9654D64E684A}" srcOrd="4" destOrd="0" presId="urn:microsoft.com/office/officeart/2005/8/layout/cycle8"/>
    <dgm:cxn modelId="{4AD15D5F-49AB-4D1C-97B0-B421B3BC398E}" type="presParOf" srcId="{4F5B99C1-452B-4B6D-9593-A9A3A67E1BD1}" destId="{789C7F43-09E9-4BF9-86C0-2B080E179942}" srcOrd="5" destOrd="0" presId="urn:microsoft.com/office/officeart/2005/8/layout/cycle8"/>
    <dgm:cxn modelId="{4617A19B-9608-40F8-A6A7-ADFA814B86C0}" type="presParOf" srcId="{4F5B99C1-452B-4B6D-9593-A9A3A67E1BD1}" destId="{7D86EC52-D53E-4E2E-8446-07799442661E}" srcOrd="6" destOrd="0" presId="urn:microsoft.com/office/officeart/2005/8/layout/cycle8"/>
    <dgm:cxn modelId="{E54A5D92-DC85-48BE-AFC9-4D21FDF1D1E5}" type="presParOf" srcId="{4F5B99C1-452B-4B6D-9593-A9A3A67E1BD1}" destId="{E78782A4-3983-47E8-A048-4FF113D386C1}" srcOrd="7" destOrd="0" presId="urn:microsoft.com/office/officeart/2005/8/layout/cycle8"/>
    <dgm:cxn modelId="{B4824BE8-4EDA-4991-88AC-BAD78D400040}" type="presParOf" srcId="{4F5B99C1-452B-4B6D-9593-A9A3A67E1BD1}" destId="{F8A16AF1-29A3-4DDF-A3C7-55F6BF792766}" srcOrd="8" destOrd="0" presId="urn:microsoft.com/office/officeart/2005/8/layout/cycle8"/>
    <dgm:cxn modelId="{9724B8D2-884F-41CA-A584-8DAEC2C88397}" type="presParOf" srcId="{4F5B99C1-452B-4B6D-9593-A9A3A67E1BD1}" destId="{E8025D08-CDEB-413C-A567-70E1376EC187}" srcOrd="9" destOrd="0" presId="urn:microsoft.com/office/officeart/2005/8/layout/cycle8"/>
    <dgm:cxn modelId="{A86468F5-E6DC-4D14-B26A-566E6BBEA9C8}" type="presParOf" srcId="{4F5B99C1-452B-4B6D-9593-A9A3A67E1BD1}" destId="{50E4E45E-2AC7-4BCB-AB09-16A33599DE09}" srcOrd="10" destOrd="0" presId="urn:microsoft.com/office/officeart/2005/8/layout/cycle8"/>
    <dgm:cxn modelId="{4A7477F8-3206-4FB1-B137-C81BFA13E31D}" type="presParOf" srcId="{4F5B99C1-452B-4B6D-9593-A9A3A67E1BD1}" destId="{D625080F-A404-49C3-98E3-25FAED1BF236}" srcOrd="11" destOrd="0" presId="urn:microsoft.com/office/officeart/2005/8/layout/cycle8"/>
    <dgm:cxn modelId="{B83C8B55-83F8-410B-83B4-96CD75726F24}" type="presParOf" srcId="{4F5B99C1-452B-4B6D-9593-A9A3A67E1BD1}" destId="{0EEB3389-FA1C-4C02-8710-A9F4ECC12E96}" srcOrd="12" destOrd="0" presId="urn:microsoft.com/office/officeart/2005/8/layout/cycle8"/>
    <dgm:cxn modelId="{5A26D73A-7DB7-4F3D-A625-D2AD4BEEF5C4}" type="presParOf" srcId="{4F5B99C1-452B-4B6D-9593-A9A3A67E1BD1}" destId="{E771AE04-AFFB-4258-90D4-0FE7608DBE1F}" srcOrd="13" destOrd="0" presId="urn:microsoft.com/office/officeart/2005/8/layout/cycle8"/>
    <dgm:cxn modelId="{D034D71F-B3AE-41B2-96E1-7CFFEC04380D}" type="presParOf" srcId="{4F5B99C1-452B-4B6D-9593-A9A3A67E1BD1}" destId="{019204B2-2010-4AE9-9B53-48FA2AB22A1E}" srcOrd="1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A51E07-C3F7-413E-B074-B8EDBC1197F8}" type="datetimeFigureOut">
              <a:rPr lang="ru-RU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97F514-258E-4000-A7FC-12CF22902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Слайд предполагает организацию работы по цепочке. Анимация: появление объекта, по щелчку – ответ, исчезновение объекта с ответом – по щелчку, появление нового объекта после предыдущих, по щелчку – ответ и т.д.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09134D-D4BE-4EE0-B509-6F8C2F4A07E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E40F23-7E87-497A-B9F2-1700C6A3148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Во время подъема Нила в каналы напускали воду, которая сохранялась на полях от 40 до 60 дней. Один из современных ученых  Е.Крупп назвал  Нил «настоящим правителем Египта». Одновременно с развитием сети каналов строились дороги и земляные дамбы, которые не заливало во время разливов, которые преграждали воде путь. 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5769C-474A-4F6F-A9EC-5D65E74E82EF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Как распределялись работы в Египте в зависимости от времени года?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A76C0D-D576-4CA6-9EA5-1BD5EF2ED21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Привязанность Египта к долине Нила благоприятствовала политическому единству страны, которое обеспечивало наиболее эффективную эксплуатацию плодородных земель. Логическая цепочка: ирригационное земледелие требовало коллективного согласованного труда большого количества людей и необходимости контролировать состояние ирригационной системы, это привело к складыванию сильной власти.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9EE260-1F75-45A3-9260-596CF6E3EFB4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70-х годах XX века норвежский ученый Тур Хейердал переплыл Атлантический океан на папирусной лодке. Как изготовить лодку из папируса см.: Хардман Ш., Стил Ф., Теймс Р. Древний мир. Полная энциклопедия. – М.: Эксмо, 2007. – С. 126 – 127.</a:t>
            </a:r>
          </a:p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3B6F1B-4C8B-47E9-BE0E-AC3CF6E2009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748A9E-58DA-4FF2-8B1B-6E44D75C539C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E96F1-21A0-45B4-8A02-C3C811F2D9EB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B0A6AEA-BF7E-4845-A012-388D888DC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6B7432-ACBE-47BC-81B6-0B82AEE7CF15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51F2B-25BE-4B14-9A34-364FC38272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1B40B9-5C40-447A-BFC2-3DC956FC34A1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1C6F3-0154-432D-94A1-AFE4CA690A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FA2C4A-7799-4832-A9CE-67BB99F28E28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3F05F3F-EA4A-4984-9DB8-A687D09D79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E527D2-BC5A-40BC-96B9-2E45A17F8FAA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BCC7C-7AFA-4D09-BBD5-F5DF36536F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7BA68-9E56-48BD-B1C8-15FD823B00AF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3A7F65-2EDF-47DA-BABF-0490200790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92358-9083-403F-81AB-9E33F9A1F844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52EBFE1-FE1E-4379-A6FF-05925D7615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BC573-E098-4D36-873E-63CBA63D022F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F4F7A-AF83-4BE2-9298-D66A3FA2D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57BFB-0BDA-4DBE-948A-FBAA146AD829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7CB89-353C-46CE-8832-4FC43EC898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F1755-EB46-465F-82D0-556A4FA49D3C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2AA225-1C1C-41AF-B1DB-FCBB29574C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067122-3F63-41E8-8FC5-9037AA2F426B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F9CA0-3F2E-4D66-B579-518038E4A2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0E0396B-AD4F-4BE1-B163-05E846EAC768}" type="datetimeFigureOut">
              <a:rPr lang="ru-RU" smtClean="0"/>
              <a:pPr>
                <a:defRPr/>
              </a:pPr>
              <a:t>08.10.2017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2CBB03F-16C2-4701-BEA9-6C3CB25662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8.jpeg"/><Relationship Id="rId7" Type="http://schemas.openxmlformats.org/officeDocument/2006/relationships/diagramData" Target="../diagrams/data2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2.jpeg"/><Relationship Id="rId5" Type="http://schemas.openxmlformats.org/officeDocument/2006/relationships/image" Target="../media/image10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9.jpe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3;&#1080;&#1083;.avi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1538" y="714356"/>
          <a:ext cx="728667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85918" y="2285992"/>
            <a:ext cx="2428892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2285992"/>
            <a:ext cx="2428892" cy="9286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3929066"/>
            <a:ext cx="2428892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3857628"/>
            <a:ext cx="157163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3857628"/>
            <a:ext cx="150019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ha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428868"/>
            <a:ext cx="1119186" cy="2150436"/>
          </a:xfrm>
          <a:prstGeom prst="roundRect">
            <a:avLst/>
          </a:prstGeom>
        </p:spPr>
      </p:pic>
      <p:pic>
        <p:nvPicPr>
          <p:cNvPr id="25" name="Рисунок 24" descr="sbor-urozha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5214950"/>
            <a:ext cx="2579467" cy="1421464"/>
          </a:xfrm>
          <a:prstGeom prst="roundRect">
            <a:avLst/>
          </a:prstGeom>
        </p:spPr>
      </p:pic>
      <p:pic>
        <p:nvPicPr>
          <p:cNvPr id="22" name="Рисунок 21" descr="irr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643446"/>
            <a:ext cx="200026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 descr="pahot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357950" y="785794"/>
            <a:ext cx="2592211" cy="1285884"/>
          </a:xfrm>
          <a:prstGeom prst="round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928662" y="1285860"/>
          <a:ext cx="728667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" name="Рисунок 22" descr="building_pyramids1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282" y="642917"/>
            <a:ext cx="2428892" cy="1716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 descr="eda_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2330" y="2928934"/>
            <a:ext cx="1933660" cy="1285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14348" y="1214422"/>
            <a:ext cx="6858048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Разлив Нила (с июля по 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октябрь)– </a:t>
            </a: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</a:rPr>
              <a:t>начало нового года в Египте </a:t>
            </a:r>
            <a:endParaRPr lang="ru-RU" sz="6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427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1857388" cy="313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14313" y="4429125"/>
            <a:ext cx="87153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Разливы Нила – основа процветания сельского хозяйства. Нил с разливами приносил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ил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Влагу на полях удерживали при помощи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ирригационной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системы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Бог Нила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</a:rPr>
              <a:t>Хапи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714625" y="857250"/>
            <a:ext cx="621506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Ил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– растительные остатки, плодородные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частицы, которые оставалась после окончания разливов Нила.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Плодородный слой почвы в Египте достигал от 10 до 16 метров.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714625" y="3286125"/>
            <a:ext cx="6072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Ирригация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– система орошения полей при помощи каналов.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0300" y="0"/>
            <a:ext cx="180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Река Нил</a:t>
            </a:r>
          </a:p>
        </p:txBody>
      </p:sp>
      <p:pic>
        <p:nvPicPr>
          <p:cNvPr id="9" name="Рисунок 8" descr="46669183_1248373783_f4c9567672bf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6042" y="1326449"/>
            <a:ext cx="2446947" cy="1835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2976" y="1571612"/>
            <a:ext cx="642942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Когда Нил возвращался в свои берега, на них оседал черный плодородный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ил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427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71480"/>
            <a:ext cx="1857388" cy="313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3643338" cy="5937394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4313" y="5286375"/>
            <a:ext cx="3875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Управление, государство </a:t>
            </a:r>
          </a:p>
        </p:txBody>
      </p:sp>
      <p:pic>
        <p:nvPicPr>
          <p:cNvPr id="16" name="Рисунок 15" descr="3koron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357563"/>
            <a:ext cx="6254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3koron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4500563"/>
            <a:ext cx="5715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3koroni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2857500"/>
            <a:ext cx="5159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72188" y="2428875"/>
            <a:ext cx="107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>
                    <a:lumMod val="10000"/>
                  </a:schemeClr>
                </a:solidFill>
              </a:rPr>
              <a:t>Нижний Египет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29313" y="4714875"/>
            <a:ext cx="107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>
                    <a:lumMod val="10000"/>
                  </a:schemeClr>
                </a:solidFill>
              </a:rPr>
              <a:t>Верхний Египет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57938" y="3000375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chemeClr val="bg2">
                    <a:lumMod val="10000"/>
                  </a:schemeClr>
                </a:solidFill>
              </a:rPr>
              <a:t>Мемфис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072063" y="4429125"/>
            <a:ext cx="1757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2">
                    <a:lumMod val="10000"/>
                  </a:schemeClr>
                </a:solidFill>
              </a:rPr>
              <a:t>3 000 г. до н.э.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29375" y="3571875"/>
            <a:ext cx="1757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2">
                    <a:lumMod val="10000"/>
                  </a:schemeClr>
                </a:solidFill>
              </a:rPr>
              <a:t>4 000 г. до н.э.</a:t>
            </a: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357188" y="571500"/>
            <a:ext cx="3643312" cy="1285875"/>
            <a:chOff x="285720" y="785794"/>
            <a:chExt cx="3643338" cy="1285884"/>
          </a:xfrm>
        </p:grpSpPr>
        <p:sp>
          <p:nvSpPr>
            <p:cNvPr id="14354" name="Прямоугольник 7"/>
            <p:cNvSpPr>
              <a:spLocks noChangeArrowheads="1"/>
            </p:cNvSpPr>
            <p:nvPr/>
          </p:nvSpPr>
          <p:spPr bwMode="auto">
            <a:xfrm>
              <a:off x="285720" y="785794"/>
              <a:ext cx="36433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</a:rPr>
                <a:t>Ирригационное земледелие</a:t>
              </a:r>
            </a:p>
          </p:txBody>
        </p:sp>
        <p:sp>
          <p:nvSpPr>
            <p:cNvPr id="24" name="Стрелка вниз 23"/>
            <p:cNvSpPr/>
            <p:nvPr/>
          </p:nvSpPr>
          <p:spPr>
            <a:xfrm>
              <a:off x="1643042" y="1643050"/>
              <a:ext cx="285752" cy="428628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357188" y="2071688"/>
            <a:ext cx="3643312" cy="3214687"/>
            <a:chOff x="285721" y="2000240"/>
            <a:chExt cx="3643337" cy="3214710"/>
          </a:xfrm>
        </p:grpSpPr>
        <p:sp>
          <p:nvSpPr>
            <p:cNvPr id="14352" name="Прямоугольник 8"/>
            <p:cNvSpPr>
              <a:spLocks noChangeArrowheads="1"/>
            </p:cNvSpPr>
            <p:nvPr/>
          </p:nvSpPr>
          <p:spPr bwMode="auto">
            <a:xfrm>
              <a:off x="285721" y="2000240"/>
              <a:ext cx="3643337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2400">
                  <a:solidFill>
                    <a:schemeClr val="bg2">
                      <a:lumMod val="10000"/>
                    </a:schemeClr>
                  </a:solidFill>
                </a:rPr>
                <a:t>Коллективный согласованный труд большого количества людей. </a:t>
              </a:r>
            </a:p>
            <a:p>
              <a:pPr algn="just"/>
              <a:r>
                <a:rPr lang="ru-RU" sz="2400">
                  <a:solidFill>
                    <a:schemeClr val="bg2">
                      <a:lumMod val="10000"/>
                    </a:schemeClr>
                  </a:solidFill>
                </a:rPr>
                <a:t>Необходимость контроля за состоянием ирригационной системы</a:t>
              </a:r>
            </a:p>
            <a:p>
              <a:pPr algn="just"/>
              <a:endParaRPr lang="ru-RU" sz="240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Стрелка вниз 24"/>
            <p:cNvSpPr/>
            <p:nvPr/>
          </p:nvSpPr>
          <p:spPr>
            <a:xfrm>
              <a:off x="1643042" y="4786322"/>
              <a:ext cx="285752" cy="428628"/>
            </a:xfrm>
            <a:prstGeom prst="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70300" y="0"/>
            <a:ext cx="180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Река Нил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85786" y="1571612"/>
            <a:ext cx="7143768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В Египте раньше, чем в других районах, появились государственная власть и управление.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9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329359"/>
            <a:ext cx="1714480" cy="2895906"/>
          </a:xfrm>
          <a:prstGeom prst="rect">
            <a:avLst/>
          </a:prstGeom>
          <a:noFill/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142976" y="1571612"/>
            <a:ext cx="642942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К концу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IV (4)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тыс. до н.э. образовались:</a:t>
            </a:r>
          </a:p>
          <a:p>
            <a:pPr marL="914400" indent="-914400">
              <a:buAutoNum type="arabicPeriod"/>
            </a:pP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Нижний – дельта</a:t>
            </a:r>
          </a:p>
          <a:p>
            <a:pPr marL="914400" indent="-914400">
              <a:buAutoNum type="arabicPeriod"/>
            </a:pP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Верхний – верховья Нила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1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571480"/>
            <a:ext cx="1857388" cy="313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52 -0.0754 L -0.10018 -0.2537 " pathEditMode="relative" ptsTypes="AA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0" grpId="1" animBg="1"/>
      <p:bldP spid="30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57224" y="571480"/>
            <a:ext cx="6715172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</a:rPr>
              <a:t>III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тыс. до н.э. – объединение Египта, победа Южного Египта.</a:t>
            </a:r>
          </a:p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Правитель Египта – 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фараон.</a:t>
            </a:r>
          </a:p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Мемфис – столица Египта.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427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71480"/>
            <a:ext cx="1857388" cy="313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и по запросу египетский релье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429552" cy="4144798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71472" y="4857760"/>
            <a:ext cx="6715172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>Рельеф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 – выпуклое изображение</a:t>
            </a:r>
            <a:endParaRPr lang="ru-RU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857496"/>
            <a:ext cx="1857388" cy="313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3571890" cy="2678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4572000" y="714375"/>
            <a:ext cx="4357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Берега Нила были покрыты зарослями  тростника папируса.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0300" y="0"/>
            <a:ext cx="180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Река Нил</a:t>
            </a:r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250825" y="2492375"/>
            <a:ext cx="8592765" cy="3422495"/>
            <a:chOff x="315246" y="2500313"/>
            <a:chExt cx="8593910" cy="3422628"/>
          </a:xfrm>
        </p:grpSpPr>
        <p:sp>
          <p:nvSpPr>
            <p:cNvPr id="16392" name="TextBox 8"/>
            <p:cNvSpPr txBox="1">
              <a:spLocks noChangeArrowheads="1"/>
            </p:cNvSpPr>
            <p:nvPr/>
          </p:nvSpPr>
          <p:spPr bwMode="auto">
            <a:xfrm>
              <a:off x="4500454" y="2500313"/>
              <a:ext cx="4299522" cy="45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chemeClr val="bg2">
                      <a:lumMod val="10000"/>
                    </a:schemeClr>
                  </a:solidFill>
                </a:rPr>
                <a:t>Как использовался </a:t>
              </a:r>
              <a:r>
                <a:rPr lang="ru-RU" sz="2400" b="1">
                  <a:solidFill>
                    <a:schemeClr val="bg2">
                      <a:lumMod val="10000"/>
                    </a:schemeClr>
                  </a:solidFill>
                </a:rPr>
                <a:t>папирус</a:t>
              </a:r>
              <a:r>
                <a:rPr lang="ru-RU" sz="2400">
                  <a:solidFill>
                    <a:schemeClr val="bg2">
                      <a:lumMod val="10000"/>
                    </a:schemeClr>
                  </a:solidFill>
                </a:rPr>
                <a:t>:</a:t>
              </a:r>
            </a:p>
          </p:txBody>
        </p:sp>
        <p:grpSp>
          <p:nvGrpSpPr>
            <p:cNvPr id="16393" name="Группа 22"/>
            <p:cNvGrpSpPr>
              <a:grpSpLocks/>
            </p:cNvGrpSpPr>
            <p:nvPr/>
          </p:nvGrpSpPr>
          <p:grpSpPr bwMode="auto">
            <a:xfrm>
              <a:off x="315246" y="3153242"/>
              <a:ext cx="8593910" cy="2769699"/>
              <a:chOff x="315246" y="3153242"/>
              <a:chExt cx="8593910" cy="2769699"/>
            </a:xfrm>
          </p:grpSpPr>
          <p:grpSp>
            <p:nvGrpSpPr>
              <p:cNvPr id="16394" name="Группа 17"/>
              <p:cNvGrpSpPr>
                <a:grpSpLocks/>
              </p:cNvGrpSpPr>
              <p:nvPr/>
            </p:nvGrpSpPr>
            <p:grpSpPr bwMode="auto">
              <a:xfrm>
                <a:off x="315246" y="3153242"/>
                <a:ext cx="1926367" cy="2713618"/>
                <a:chOff x="264338" y="3510432"/>
                <a:chExt cx="1926367" cy="2713618"/>
              </a:xfrm>
            </p:grpSpPr>
            <p:pic>
              <p:nvPicPr>
                <p:cNvPr id="10" name="Рисунок 9" descr="Papirus.jp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7688" y="3571876"/>
                  <a:ext cx="1743003" cy="228601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640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857093" y="5857412"/>
                  <a:ext cx="822291" cy="3666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solidFill>
                        <a:schemeClr val="bg2">
                          <a:lumMod val="10000"/>
                        </a:schemeClr>
                      </a:solidFill>
                    </a:rPr>
                    <a:t>Лодка</a:t>
                  </a:r>
                </a:p>
              </p:txBody>
            </p:sp>
          </p:grpSp>
          <p:grpSp>
            <p:nvGrpSpPr>
              <p:cNvPr id="16395" name="Группа 18"/>
              <p:cNvGrpSpPr>
                <a:grpSpLocks/>
              </p:cNvGrpSpPr>
              <p:nvPr/>
            </p:nvGrpSpPr>
            <p:grpSpPr bwMode="auto">
              <a:xfrm>
                <a:off x="2290382" y="3653034"/>
                <a:ext cx="2316517" cy="1856636"/>
                <a:chOff x="2239474" y="4010224"/>
                <a:chExt cx="2316517" cy="1856636"/>
              </a:xfrm>
            </p:grpSpPr>
            <p:pic>
              <p:nvPicPr>
                <p:cNvPr id="9" name="Рисунок 8" descr="157_2231big.jpg"/>
                <p:cNvPicPr>
                  <a:picLocks noChangeAspect="1"/>
                </p:cNvPicPr>
                <p:nvPr/>
              </p:nvPicPr>
              <p:blipFill>
                <a:blip r:embed="rId5" cstate="screen"/>
                <a:stretch>
                  <a:fillRect/>
                </a:stretch>
              </p:blipFill>
              <p:spPr>
                <a:xfrm>
                  <a:off x="2357422" y="4071942"/>
                  <a:ext cx="2133982" cy="142876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6403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3071925" y="5500259"/>
                  <a:ext cx="847877" cy="366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solidFill>
                        <a:schemeClr val="bg2">
                          <a:lumMod val="10000"/>
                        </a:schemeClr>
                      </a:solidFill>
                    </a:rPr>
                    <a:t>Обувь</a:t>
                  </a:r>
                </a:p>
              </p:txBody>
            </p:sp>
          </p:grpSp>
          <p:grpSp>
            <p:nvGrpSpPr>
              <p:cNvPr id="16396" name="Группа 19"/>
              <p:cNvGrpSpPr>
                <a:grpSpLocks/>
              </p:cNvGrpSpPr>
              <p:nvPr/>
            </p:nvGrpSpPr>
            <p:grpSpPr bwMode="auto">
              <a:xfrm>
                <a:off x="4351207" y="3643314"/>
                <a:ext cx="2857900" cy="2279627"/>
                <a:chOff x="4300299" y="4000504"/>
                <a:chExt cx="2857900" cy="2279627"/>
              </a:xfrm>
            </p:grpSpPr>
            <p:pic>
              <p:nvPicPr>
                <p:cNvPr id="8" name="Рисунок 7" descr="Papyrus.jpg"/>
                <p:cNvPicPr>
                  <a:picLocks noChangeAspect="1"/>
                </p:cNvPicPr>
                <p:nvPr/>
              </p:nvPicPr>
              <p:blipFill>
                <a:blip r:embed="rId6" cstate="screen"/>
                <a:stretch>
                  <a:fillRect/>
                </a:stretch>
              </p:blipFill>
              <p:spPr>
                <a:xfrm>
                  <a:off x="4786314" y="4000504"/>
                  <a:ext cx="2071702" cy="1556184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640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4300299" y="5572217"/>
                  <a:ext cx="2857900" cy="70791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2000" dirty="0">
                      <a:solidFill>
                        <a:schemeClr val="bg2">
                          <a:lumMod val="10000"/>
                        </a:schemeClr>
                      </a:solidFill>
                    </a:rPr>
                    <a:t>Материал для письма – </a:t>
                  </a:r>
                  <a:r>
                    <a:rPr lang="ru-RU" sz="2000" b="1" dirty="0">
                      <a:solidFill>
                        <a:schemeClr val="bg2">
                          <a:lumMod val="10000"/>
                        </a:schemeClr>
                      </a:solidFill>
                    </a:rPr>
                    <a:t>папирус</a:t>
                  </a:r>
                </a:p>
              </p:txBody>
            </p:sp>
          </p:grpSp>
          <p:grpSp>
            <p:nvGrpSpPr>
              <p:cNvPr id="16397" name="Группа 20"/>
              <p:cNvGrpSpPr>
                <a:grpSpLocks/>
              </p:cNvGrpSpPr>
              <p:nvPr/>
            </p:nvGrpSpPr>
            <p:grpSpPr bwMode="auto">
              <a:xfrm>
                <a:off x="7266114" y="3634252"/>
                <a:ext cx="1643042" cy="1949680"/>
                <a:chOff x="7215206" y="3991442"/>
                <a:chExt cx="1643042" cy="1949680"/>
              </a:xfrm>
            </p:grpSpPr>
            <p:pic>
              <p:nvPicPr>
                <p:cNvPr id="13" name="Рисунок 12" descr="циновка.jpg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>
                <a:xfrm rot="5400000">
                  <a:off x="7267306" y="3939342"/>
                  <a:ext cx="1538842" cy="1643042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6399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7500952" y="5571776"/>
                  <a:ext cx="1098781" cy="369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solidFill>
                        <a:schemeClr val="bg2">
                          <a:lumMod val="10000"/>
                        </a:schemeClr>
                      </a:solidFill>
                    </a:rPr>
                    <a:t>Циновка</a:t>
                  </a:r>
                </a:p>
              </p:txBody>
            </p:sp>
          </p:grpSp>
        </p:grp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949950"/>
            <a:ext cx="926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Кроме того, из папируса делали посуду, его употребляли в еду.</a:t>
            </a:r>
          </a:p>
        </p:txBody>
      </p:sp>
      <p:pic>
        <p:nvPicPr>
          <p:cNvPr id="23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000504"/>
            <a:ext cx="785818" cy="1327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8596" y="785794"/>
            <a:ext cx="6715172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Иероглифы</a:t>
            </a:r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 – письменность Египта</a:t>
            </a:r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5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1857388" cy="3137290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642910" y="2928934"/>
            <a:ext cx="3714776" cy="1071570"/>
            <a:chOff x="1142976" y="3071810"/>
            <a:chExt cx="3714776" cy="107157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142976" y="3071810"/>
              <a:ext cx="1143008" cy="1071570"/>
              <a:chOff x="1285852" y="3786190"/>
              <a:chExt cx="1143008" cy="1071570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1285852" y="3786190"/>
                <a:ext cx="1143008" cy="1071570"/>
              </a:xfrm>
              <a:prstGeom prst="ellipse">
                <a:avLst/>
              </a:prstGeom>
              <a:noFill/>
              <a:ln w="76200">
                <a:solidFill>
                  <a:schemeClr val="bg2">
                    <a:lumMod val="1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1857356" y="4286256"/>
                <a:ext cx="71438" cy="71438"/>
              </a:xfrm>
              <a:prstGeom prst="ellipse">
                <a:avLst/>
              </a:prstGeom>
              <a:ln w="762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428860" y="3286124"/>
              <a:ext cx="2428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</a:rPr>
                <a:t>- Солнце</a:t>
              </a:r>
              <a:endParaRPr lang="ru-RU" sz="28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00034" y="4572008"/>
            <a:ext cx="3319705" cy="928694"/>
            <a:chOff x="571472" y="4500570"/>
            <a:chExt cx="3319705" cy="928694"/>
          </a:xfrm>
        </p:grpSpPr>
        <p:sp>
          <p:nvSpPr>
            <p:cNvPr id="11" name="Овал 10"/>
            <p:cNvSpPr/>
            <p:nvPr/>
          </p:nvSpPr>
          <p:spPr>
            <a:xfrm>
              <a:off x="785786" y="4500570"/>
              <a:ext cx="1928826" cy="928694"/>
            </a:xfrm>
            <a:prstGeom prst="ellipse">
              <a:avLst/>
            </a:prstGeom>
            <a:noFill/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714612" y="4929198"/>
              <a:ext cx="204790" cy="9524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571472" y="4929198"/>
              <a:ext cx="204790" cy="9524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2928926" y="4643446"/>
              <a:ext cx="9622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</a:rPr>
                <a:t>- рот</a:t>
              </a:r>
              <a:endParaRPr lang="ru-RU" sz="28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572000" y="3584025"/>
            <a:ext cx="4052847" cy="2618908"/>
            <a:chOff x="4572000" y="3584025"/>
            <a:chExt cx="4052847" cy="2618908"/>
          </a:xfrm>
        </p:grpSpPr>
        <p:sp>
          <p:nvSpPr>
            <p:cNvPr id="38" name="Хорда 37"/>
            <p:cNvSpPr/>
            <p:nvPr/>
          </p:nvSpPr>
          <p:spPr>
            <a:xfrm rot="8370267">
              <a:off x="4982873" y="3584025"/>
              <a:ext cx="2392964" cy="2618908"/>
            </a:xfrm>
            <a:prstGeom prst="chord">
              <a:avLst>
                <a:gd name="adj1" fmla="val 2700000"/>
                <a:gd name="adj2" fmla="val 12906442"/>
              </a:avLst>
            </a:prstGeom>
            <a:noFill/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572000" y="4786322"/>
              <a:ext cx="3143272" cy="1588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Прямоугольник 41"/>
            <p:cNvSpPr/>
            <p:nvPr/>
          </p:nvSpPr>
          <p:spPr>
            <a:xfrm>
              <a:off x="7429520" y="4000504"/>
              <a:ext cx="11953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chemeClr val="bg2">
                      <a:lumMod val="10000"/>
                    </a:schemeClr>
                  </a:solidFill>
                </a:rPr>
                <a:t>- хлеб</a:t>
              </a:r>
              <a:endParaRPr lang="ru-RU" sz="28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eg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4211984" cy="5849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9" name="TextBox 32"/>
          <p:cNvSpPr txBox="1">
            <a:spLocks noChangeArrowheads="1"/>
          </p:cNvSpPr>
          <p:nvPr/>
        </p:nvSpPr>
        <p:spPr bwMode="auto">
          <a:xfrm>
            <a:off x="4643438" y="500063"/>
            <a:ext cx="4286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chemeClr val="bg2">
                    <a:lumMod val="10000"/>
                  </a:schemeClr>
                </a:solidFill>
              </a:rPr>
              <a:t>Греческий историк Диодор Сицилийский считал, что «Египет укреплен со всех сторон самой природой».</a:t>
            </a:r>
            <a:endParaRPr lang="ru-RU" sz="240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Обоснуйте это утверждение.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4875" y="4286250"/>
            <a:ext cx="4143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С востока и запада Египет защищен горами и пустынями; с севера и востока – морями.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000240"/>
            <a:ext cx="7000924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Египет – дар Нила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28" y="500042"/>
            <a:ext cx="3443294" cy="714380"/>
          </a:xfrm>
        </p:spPr>
        <p:txBody>
          <a:bodyPr/>
          <a:lstStyle/>
          <a:p>
            <a:pPr>
              <a:defRPr/>
            </a:pPr>
            <a:fld id="{EF157BFB-0BDA-4DBE-948A-FBAA146AD829}" type="datetimeFigureOut">
              <a:rPr lang="ru-RU" sz="3600" b="1" smtClean="0">
                <a:solidFill>
                  <a:schemeClr val="bg2">
                    <a:lumMod val="10000"/>
                  </a:schemeClr>
                </a:solidFill>
              </a:rPr>
              <a:pPr>
                <a:defRPr/>
              </a:pPr>
              <a:t>08.10.2017</a:t>
            </a:fld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5"/>
          <p:cNvGrpSpPr>
            <a:grpSpLocks/>
          </p:cNvGrpSpPr>
          <p:nvPr/>
        </p:nvGrpSpPr>
        <p:grpSpPr bwMode="auto">
          <a:xfrm>
            <a:off x="928688" y="1285875"/>
            <a:ext cx="2805112" cy="3609975"/>
            <a:chOff x="928662" y="1285860"/>
            <a:chExt cx="2805611" cy="3610246"/>
          </a:xfrm>
        </p:grpSpPr>
        <p:pic>
          <p:nvPicPr>
            <p:cNvPr id="3" name="Рисунок 2" descr="materiki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928662" y="1285860"/>
              <a:ext cx="2805611" cy="361024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Полилиния 15"/>
            <p:cNvSpPr/>
            <p:nvPr/>
          </p:nvSpPr>
          <p:spPr>
            <a:xfrm>
              <a:off x="2456109" y="1609734"/>
              <a:ext cx="536670" cy="465173"/>
            </a:xfrm>
            <a:custGeom>
              <a:avLst/>
              <a:gdLst>
                <a:gd name="connsiteX0" fmla="*/ 136478 w 535480"/>
                <a:gd name="connsiteY0" fmla="*/ 13648 h 464024"/>
                <a:gd name="connsiteX1" fmla="*/ 204716 w 535480"/>
                <a:gd name="connsiteY1" fmla="*/ 95534 h 464024"/>
                <a:gd name="connsiteX2" fmla="*/ 313899 w 535480"/>
                <a:gd name="connsiteY2" fmla="*/ 81886 h 464024"/>
                <a:gd name="connsiteX3" fmla="*/ 354842 w 535480"/>
                <a:gd name="connsiteY3" fmla="*/ 68239 h 464024"/>
                <a:gd name="connsiteX4" fmla="*/ 395785 w 535480"/>
                <a:gd name="connsiteY4" fmla="*/ 40943 h 464024"/>
                <a:gd name="connsiteX5" fmla="*/ 436728 w 535480"/>
                <a:gd name="connsiteY5" fmla="*/ 54591 h 464024"/>
                <a:gd name="connsiteX6" fmla="*/ 464024 w 535480"/>
                <a:gd name="connsiteY6" fmla="*/ 286603 h 464024"/>
                <a:gd name="connsiteX7" fmla="*/ 491319 w 535480"/>
                <a:gd name="connsiteY7" fmla="*/ 327546 h 464024"/>
                <a:gd name="connsiteX8" fmla="*/ 504967 w 535480"/>
                <a:gd name="connsiteY8" fmla="*/ 382137 h 464024"/>
                <a:gd name="connsiteX9" fmla="*/ 532263 w 535480"/>
                <a:gd name="connsiteY9" fmla="*/ 423080 h 464024"/>
                <a:gd name="connsiteX10" fmla="*/ 491319 w 535480"/>
                <a:gd name="connsiteY10" fmla="*/ 450376 h 464024"/>
                <a:gd name="connsiteX11" fmla="*/ 450376 w 535480"/>
                <a:gd name="connsiteY11" fmla="*/ 436728 h 464024"/>
                <a:gd name="connsiteX12" fmla="*/ 0 w 535480"/>
                <a:gd name="connsiteY12" fmla="*/ 464024 h 464024"/>
                <a:gd name="connsiteX13" fmla="*/ 13648 w 535480"/>
                <a:gd name="connsiteY13" fmla="*/ 54591 h 464024"/>
                <a:gd name="connsiteX14" fmla="*/ 40943 w 535480"/>
                <a:gd name="connsiteY14" fmla="*/ 13648 h 464024"/>
                <a:gd name="connsiteX15" fmla="*/ 40943 w 535480"/>
                <a:gd name="connsiteY15" fmla="*/ 0 h 46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5480" h="464024">
                  <a:moveTo>
                    <a:pt x="136478" y="13648"/>
                  </a:moveTo>
                  <a:cubicBezTo>
                    <a:pt x="146765" y="29078"/>
                    <a:pt x="184786" y="91910"/>
                    <a:pt x="204716" y="95534"/>
                  </a:cubicBezTo>
                  <a:cubicBezTo>
                    <a:pt x="240802" y="102095"/>
                    <a:pt x="277505" y="86435"/>
                    <a:pt x="313899" y="81886"/>
                  </a:cubicBezTo>
                  <a:cubicBezTo>
                    <a:pt x="327547" y="77337"/>
                    <a:pt x="341975" y="74673"/>
                    <a:pt x="354842" y="68239"/>
                  </a:cubicBezTo>
                  <a:cubicBezTo>
                    <a:pt x="369513" y="60904"/>
                    <a:pt x="379606" y="43640"/>
                    <a:pt x="395785" y="40943"/>
                  </a:cubicBezTo>
                  <a:cubicBezTo>
                    <a:pt x="409975" y="38578"/>
                    <a:pt x="423080" y="50042"/>
                    <a:pt x="436728" y="54591"/>
                  </a:cubicBezTo>
                  <a:cubicBezTo>
                    <a:pt x="437902" y="68682"/>
                    <a:pt x="445730" y="237820"/>
                    <a:pt x="464024" y="286603"/>
                  </a:cubicBezTo>
                  <a:cubicBezTo>
                    <a:pt x="469783" y="301961"/>
                    <a:pt x="482221" y="313898"/>
                    <a:pt x="491319" y="327546"/>
                  </a:cubicBezTo>
                  <a:cubicBezTo>
                    <a:pt x="495868" y="345743"/>
                    <a:pt x="497578" y="364897"/>
                    <a:pt x="504967" y="382137"/>
                  </a:cubicBezTo>
                  <a:cubicBezTo>
                    <a:pt x="511428" y="397213"/>
                    <a:pt x="535480" y="406996"/>
                    <a:pt x="532263" y="423080"/>
                  </a:cubicBezTo>
                  <a:cubicBezTo>
                    <a:pt x="529046" y="439164"/>
                    <a:pt x="504967" y="441277"/>
                    <a:pt x="491319" y="450376"/>
                  </a:cubicBezTo>
                  <a:cubicBezTo>
                    <a:pt x="477671" y="445827"/>
                    <a:pt x="464762" y="436728"/>
                    <a:pt x="450376" y="436728"/>
                  </a:cubicBezTo>
                  <a:cubicBezTo>
                    <a:pt x="93022" y="436728"/>
                    <a:pt x="174532" y="420390"/>
                    <a:pt x="0" y="464024"/>
                  </a:cubicBezTo>
                  <a:cubicBezTo>
                    <a:pt x="4549" y="327546"/>
                    <a:pt x="1285" y="190584"/>
                    <a:pt x="13648" y="54591"/>
                  </a:cubicBezTo>
                  <a:cubicBezTo>
                    <a:pt x="15133" y="38256"/>
                    <a:pt x="33608" y="28319"/>
                    <a:pt x="40943" y="13648"/>
                  </a:cubicBezTo>
                  <a:cubicBezTo>
                    <a:pt x="42977" y="9579"/>
                    <a:pt x="40943" y="4549"/>
                    <a:pt x="40943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50825" y="0"/>
            <a:ext cx="8643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Что изображено на рисунке? Назовите не менее двух элементов.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4357688" y="1785938"/>
            <a:ext cx="45005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На рисунке:</a:t>
            </a:r>
          </a:p>
          <a:p>
            <a:pPr algn="just"/>
            <a:endParaRPr lang="ru-RU" sz="240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ru-RU" sz="2400" i="1">
                <a:solidFill>
                  <a:schemeClr val="bg2">
                    <a:lumMod val="10000"/>
                  </a:schemeClr>
                </a:solidFill>
              </a:rPr>
              <a:t> изображение Африки;</a:t>
            </a:r>
          </a:p>
          <a:p>
            <a:pPr algn="just">
              <a:buFontTx/>
              <a:buChar char="-"/>
            </a:pPr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 в северо-восточной части обозначен </a:t>
            </a:r>
            <a:r>
              <a:rPr lang="ru-RU" sz="2400" i="1">
                <a:solidFill>
                  <a:schemeClr val="bg2">
                    <a:lumMod val="10000"/>
                  </a:schemeClr>
                </a:solidFill>
              </a:rPr>
              <a:t>Египет</a:t>
            </a:r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2775367" cy="4000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49238" y="0"/>
            <a:ext cx="86455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Перед вами фотография из космоса. Что на ней изображено? Назовите не менее трех элементов.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929063" y="2143125"/>
            <a:ext cx="4857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На фотографии:</a:t>
            </a:r>
          </a:p>
          <a:p>
            <a:endParaRPr lang="ru-RU" sz="2400">
              <a:solidFill>
                <a:schemeClr val="bg2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i="1">
                <a:solidFill>
                  <a:schemeClr val="bg2">
                    <a:lumMod val="10000"/>
                  </a:schemeClr>
                </a:solidFill>
              </a:rPr>
              <a:t>Египет;</a:t>
            </a:r>
          </a:p>
          <a:p>
            <a:pPr>
              <a:buFontTx/>
              <a:buChar char="-"/>
            </a:pPr>
            <a:r>
              <a:rPr lang="ru-RU" sz="2400" i="1">
                <a:solidFill>
                  <a:schemeClr val="bg2">
                    <a:lumMod val="10000"/>
                  </a:schemeClr>
                </a:solidFill>
              </a:rPr>
              <a:t> Нил;</a:t>
            </a:r>
          </a:p>
          <a:p>
            <a:pPr>
              <a:buFontTx/>
              <a:buChar char="-"/>
            </a:pPr>
            <a:r>
              <a:rPr lang="ru-RU" sz="2400" i="1">
                <a:solidFill>
                  <a:schemeClr val="bg2">
                    <a:lumMod val="10000"/>
                  </a:schemeClr>
                </a:solidFill>
              </a:rPr>
              <a:t> дельта Нила – </a:t>
            </a:r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место разделения Нила на рукава;</a:t>
            </a:r>
          </a:p>
          <a:p>
            <a:pPr>
              <a:buFontTx/>
              <a:buChar char="-"/>
            </a:pPr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i="1">
                <a:solidFill>
                  <a:schemeClr val="bg2">
                    <a:lumMod val="10000"/>
                  </a:schemeClr>
                </a:solidFill>
              </a:rPr>
              <a:t>Средиземное море;</a:t>
            </a:r>
          </a:p>
          <a:p>
            <a:pPr>
              <a:buFontTx/>
              <a:buChar char="-"/>
            </a:pPr>
            <a:r>
              <a:rPr lang="ru-RU" sz="2400" i="1">
                <a:solidFill>
                  <a:schemeClr val="bg2">
                    <a:lumMod val="10000"/>
                  </a:schemeClr>
                </a:solidFill>
              </a:rPr>
              <a:t> Красное море</a:t>
            </a:r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928670"/>
            <a:ext cx="2518189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801813" y="0"/>
            <a:ext cx="554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Что объединяет эти рисунки?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214313" y="4929188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На левом рисунке изображен тростник папирус, на правом – материал для письма, изготовленный из папируса и тоже носящий название папирус. </a:t>
            </a:r>
          </a:p>
        </p:txBody>
      </p:sp>
      <p:pic>
        <p:nvPicPr>
          <p:cNvPr id="6" name="Рисунок 5" descr="ancientegypt-1162674878_i_144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1357298"/>
            <a:ext cx="3214710" cy="231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asis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5095911" cy="3821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392113" y="0"/>
            <a:ext cx="835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Объясните, что изображено на этом рисунке?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857875" y="2428875"/>
            <a:ext cx="3071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Оазис –естественный водоем и зелень в пустыне.</a:t>
            </a: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640138" y="6550025"/>
            <a:ext cx="186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solidFill>
                  <a:schemeClr val="bg2">
                    <a:lumMod val="10000"/>
                  </a:schemeClr>
                </a:solidFill>
              </a:rPr>
              <a:t>Ответ – по щелчку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3838575" cy="223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071563" y="0"/>
            <a:ext cx="700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Что символизирует это изображение?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143500" y="1285875"/>
            <a:ext cx="3643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Белая корона – Верхний  Египет.</a:t>
            </a:r>
          </a:p>
          <a:p>
            <a:pPr algn="just"/>
            <a:endParaRPr lang="ru-RU" sz="240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Красная корона – Нижний Египет.</a:t>
            </a:r>
          </a:p>
          <a:p>
            <a:pPr algn="just"/>
            <a:endParaRPr lang="ru-RU" sz="240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Двойная корона - объединенный Египет (3 000 г. до н.э.) </a:t>
            </a:r>
          </a:p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933575" y="0"/>
            <a:ext cx="4652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Как изготовить папирус?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785794"/>
            <a:ext cx="2428892" cy="3238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500688" y="714375"/>
            <a:ext cx="33575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Стебель очищали от кожуры, разрезали сердцевину на тонкие полоски и укладывали их крестообразно друг на друга. </a:t>
            </a:r>
          </a:p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После легких постукиваний плоским камнем или колотушкой оба слоя склеивались в один лист. Его сушили и полировали.</a:t>
            </a: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143250" y="857250"/>
            <a:ext cx="2214563" cy="3506788"/>
            <a:chOff x="5929322" y="1785926"/>
            <a:chExt cx="2214578" cy="3506959"/>
          </a:xfrm>
        </p:grpSpPr>
        <p:pic>
          <p:nvPicPr>
            <p:cNvPr id="2970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9322" y="1785926"/>
              <a:ext cx="2214578" cy="350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929322" y="1785926"/>
              <a:ext cx="1500198" cy="10716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29322" y="2571777"/>
              <a:ext cx="1000132" cy="914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58016" y="1857367"/>
              <a:ext cx="1000132" cy="500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1" name="Рисунок 10" descr="ancientegypt-1162674878_i_144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30210" y="4429132"/>
            <a:ext cx="3005321" cy="2164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5750" y="1285875"/>
            <a:ext cx="428625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Местоположение объекта на карте определяется по сторонам света.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5500688" y="1857375"/>
            <a:ext cx="2928937" cy="3000375"/>
            <a:chOff x="5286380" y="1929596"/>
            <a:chExt cx="2928958" cy="3000396"/>
          </a:xfrm>
        </p:grpSpPr>
        <p:cxnSp>
          <p:nvCxnSpPr>
            <p:cNvPr id="4" name="Прямая со стрелкой 3"/>
            <p:cNvCxnSpPr/>
            <p:nvPr/>
          </p:nvCxnSpPr>
          <p:spPr>
            <a:xfrm rot="5400000">
              <a:off x="5214942" y="3428206"/>
              <a:ext cx="3000396" cy="3175"/>
            </a:xfrm>
            <a:prstGeom prst="straightConnector1">
              <a:avLst/>
            </a:prstGeom>
            <a:ln w="50800">
              <a:solidFill>
                <a:schemeClr val="bg2">
                  <a:lumMod val="2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10800000">
              <a:off x="5286380" y="3428206"/>
              <a:ext cx="2928958" cy="3175"/>
            </a:xfrm>
            <a:prstGeom prst="straightConnector1">
              <a:avLst/>
            </a:prstGeom>
            <a:ln w="50800">
              <a:solidFill>
                <a:schemeClr val="bg2">
                  <a:lumMod val="2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15125" y="13573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С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3688" y="4786313"/>
            <a:ext cx="55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Ю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00625" y="3071813"/>
            <a:ext cx="40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З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429625" y="3071813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bg2">
                    <a:lumMod val="10000"/>
                  </a:schemeClr>
                </a:solidFill>
              </a:rPr>
              <a:t>В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14313" y="2714625"/>
            <a:ext cx="4357687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Назовите основные стороны света (основные географические направления).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14313" y="4572000"/>
            <a:ext cx="4357687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Назовите промежуточные географические направления.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143625" y="2643188"/>
            <a:ext cx="1500188" cy="1428750"/>
          </a:xfrm>
          <a:prstGeom prst="straightConnector1">
            <a:avLst/>
          </a:prstGeom>
          <a:ln w="44450">
            <a:solidFill>
              <a:srgbClr val="4F6228"/>
            </a:solidFill>
            <a:prstDash val="dash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6143625" y="2643188"/>
            <a:ext cx="1428750" cy="1428750"/>
          </a:xfrm>
          <a:prstGeom prst="straightConnector1">
            <a:avLst/>
          </a:prstGeom>
          <a:ln w="44450">
            <a:solidFill>
              <a:srgbClr val="4F6228"/>
            </a:solidFill>
            <a:prstDash val="dash"/>
            <a:headEnd type="triangle" w="sm" len="lg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286625" y="2143125"/>
            <a:ext cx="73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С-В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358063" y="4071938"/>
            <a:ext cx="827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Ю-В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572125" y="2143125"/>
            <a:ext cx="701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С-З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43563" y="4071938"/>
            <a:ext cx="796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Ю-З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357166"/>
            <a:ext cx="8645525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Стороны света (географические направления)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2" grpId="0" animBg="1"/>
      <p:bldP spid="23" grpId="0" animBg="1"/>
      <p:bldP spid="41" grpId="0"/>
      <p:bldP spid="42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50825" y="0"/>
            <a:ext cx="8643938" cy="1384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Определите местоположение объектов при помощи основных и промежуточных географических направлений.</a:t>
            </a:r>
          </a:p>
        </p:txBody>
      </p:sp>
      <p:sp>
        <p:nvSpPr>
          <p:cNvPr id="3" name="Овал 2"/>
          <p:cNvSpPr/>
          <p:nvPr/>
        </p:nvSpPr>
        <p:spPr>
          <a:xfrm rot="21317440">
            <a:off x="1835398" y="2203595"/>
            <a:ext cx="5104499" cy="366525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479675" y="2928938"/>
            <a:ext cx="628650" cy="6429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79988" y="4071938"/>
            <a:ext cx="628650" cy="6429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65800" y="2714625"/>
            <a:ext cx="628650" cy="6429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79863" y="2143125"/>
            <a:ext cx="628650" cy="6429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08300" y="4714875"/>
            <a:ext cx="628650" cy="6429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08675" y="4071938"/>
            <a:ext cx="628650" cy="6429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94175" y="4929188"/>
            <a:ext cx="628650" cy="6429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1050" y="3929063"/>
            <a:ext cx="628650" cy="6429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87" name="TextBox 12"/>
          <p:cNvSpPr txBox="1">
            <a:spLocks noChangeArrowheads="1"/>
          </p:cNvSpPr>
          <p:nvPr/>
        </p:nvSpPr>
        <p:spPr bwMode="auto">
          <a:xfrm>
            <a:off x="4051300" y="1643063"/>
            <a:ext cx="4064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С</a:t>
            </a:r>
          </a:p>
        </p:txBody>
      </p:sp>
      <p:sp>
        <p:nvSpPr>
          <p:cNvPr id="3088" name="TextBox 13"/>
          <p:cNvSpPr txBox="1">
            <a:spLocks noChangeArrowheads="1"/>
          </p:cNvSpPr>
          <p:nvPr/>
        </p:nvSpPr>
        <p:spPr bwMode="auto">
          <a:xfrm>
            <a:off x="6480175" y="2714625"/>
            <a:ext cx="731838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С-В</a:t>
            </a:r>
          </a:p>
        </p:txBody>
      </p:sp>
      <p:sp>
        <p:nvSpPr>
          <p:cNvPr id="3089" name="TextBox 15"/>
          <p:cNvSpPr txBox="1">
            <a:spLocks noChangeArrowheads="1"/>
          </p:cNvSpPr>
          <p:nvPr/>
        </p:nvSpPr>
        <p:spPr bwMode="auto">
          <a:xfrm>
            <a:off x="1479550" y="4000500"/>
            <a:ext cx="376238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З</a:t>
            </a:r>
          </a:p>
        </p:txBody>
      </p:sp>
      <p:sp>
        <p:nvSpPr>
          <p:cNvPr id="3090" name="TextBox 16"/>
          <p:cNvSpPr txBox="1">
            <a:spLocks noChangeArrowheads="1"/>
          </p:cNvSpPr>
          <p:nvPr/>
        </p:nvSpPr>
        <p:spPr bwMode="auto">
          <a:xfrm>
            <a:off x="5429250" y="4786313"/>
            <a:ext cx="827088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Ю-В</a:t>
            </a:r>
          </a:p>
        </p:txBody>
      </p:sp>
      <p:sp>
        <p:nvSpPr>
          <p:cNvPr id="3091" name="TextBox 17"/>
          <p:cNvSpPr txBox="1">
            <a:spLocks noChangeArrowheads="1"/>
          </p:cNvSpPr>
          <p:nvPr/>
        </p:nvSpPr>
        <p:spPr bwMode="auto">
          <a:xfrm>
            <a:off x="1765300" y="2571750"/>
            <a:ext cx="701675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С-З</a:t>
            </a:r>
          </a:p>
        </p:txBody>
      </p:sp>
      <p:sp>
        <p:nvSpPr>
          <p:cNvPr id="3092" name="TextBox 18"/>
          <p:cNvSpPr txBox="1">
            <a:spLocks noChangeArrowheads="1"/>
          </p:cNvSpPr>
          <p:nvPr/>
        </p:nvSpPr>
        <p:spPr bwMode="auto">
          <a:xfrm>
            <a:off x="1908175" y="5286375"/>
            <a:ext cx="796925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Ю-З</a:t>
            </a:r>
          </a:p>
        </p:txBody>
      </p:sp>
      <p:sp>
        <p:nvSpPr>
          <p:cNvPr id="3093" name="TextBox 19"/>
          <p:cNvSpPr txBox="1">
            <a:spLocks noChangeArrowheads="1"/>
          </p:cNvSpPr>
          <p:nvPr/>
        </p:nvSpPr>
        <p:spPr bwMode="auto">
          <a:xfrm>
            <a:off x="4408488" y="5786438"/>
            <a:ext cx="50165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Ю</a:t>
            </a:r>
          </a:p>
        </p:txBody>
      </p:sp>
      <p:sp>
        <p:nvSpPr>
          <p:cNvPr id="3094" name="TextBox 20"/>
          <p:cNvSpPr txBox="1">
            <a:spLocks noChangeArrowheads="1"/>
          </p:cNvSpPr>
          <p:nvPr/>
        </p:nvSpPr>
        <p:spPr bwMode="auto">
          <a:xfrm>
            <a:off x="6623050" y="4500563"/>
            <a:ext cx="827088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>
                <a:solidFill>
                  <a:schemeClr val="bg2">
                    <a:lumMod val="10000"/>
                  </a:schemeClr>
                </a:solidFill>
              </a:rPr>
              <a:t>Ю-В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087" grpId="0" animBg="1"/>
      <p:bldP spid="3087" grpId="1" animBg="1"/>
      <p:bldP spid="3088" grpId="0" animBg="1"/>
      <p:bldP spid="3088" grpId="1" animBg="1"/>
      <p:bldP spid="3089" grpId="0" animBg="1"/>
      <p:bldP spid="3089" grpId="1" animBg="1"/>
      <p:bldP spid="3090" grpId="0" animBg="1"/>
      <p:bldP spid="3090" grpId="1" animBg="1"/>
      <p:bldP spid="3091" grpId="0" animBg="1"/>
      <p:bldP spid="3091" grpId="1" animBg="1"/>
      <p:bldP spid="3092" grpId="0" animBg="1"/>
      <p:bldP spid="3092" grpId="1" animBg="1"/>
      <p:bldP spid="3093" grpId="0" animBg="1"/>
      <p:bldP spid="3093" grpId="1" animBg="1"/>
      <p:bldP spid="3094" grpId="0" animBg="1"/>
      <p:bldP spid="309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785813"/>
            <a:ext cx="431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Что изображено на рисунке?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596" y="428604"/>
            <a:ext cx="2617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Что такое карта?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348" y="785794"/>
            <a:ext cx="726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Какой объект выделен на карте зеленым цветом?</a:t>
            </a:r>
          </a:p>
        </p:txBody>
      </p:sp>
      <p:pic>
        <p:nvPicPr>
          <p:cNvPr id="8197" name="Рисунок 5" descr="800px-LocationAfric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1571625"/>
            <a:ext cx="77851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9063" y="3143250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АФРИКА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4810125" y="2733675"/>
            <a:ext cx="311150" cy="307975"/>
          </a:xfrm>
          <a:custGeom>
            <a:avLst/>
            <a:gdLst>
              <a:gd name="connsiteX0" fmla="*/ 90113 w 311334"/>
              <a:gd name="connsiteY0" fmla="*/ 49575 h 308883"/>
              <a:gd name="connsiteX1" fmla="*/ 131057 w 311334"/>
              <a:gd name="connsiteY1" fmla="*/ 63223 h 308883"/>
              <a:gd name="connsiteX2" fmla="*/ 172000 w 311334"/>
              <a:gd name="connsiteY2" fmla="*/ 22280 h 308883"/>
              <a:gd name="connsiteX3" fmla="*/ 199295 w 311334"/>
              <a:gd name="connsiteY3" fmla="*/ 63223 h 308883"/>
              <a:gd name="connsiteX4" fmla="*/ 240239 w 311334"/>
              <a:gd name="connsiteY4" fmla="*/ 145109 h 308883"/>
              <a:gd name="connsiteX5" fmla="*/ 281182 w 311334"/>
              <a:gd name="connsiteY5" fmla="*/ 172405 h 308883"/>
              <a:gd name="connsiteX6" fmla="*/ 308477 w 311334"/>
              <a:gd name="connsiteY6" fmla="*/ 267939 h 308883"/>
              <a:gd name="connsiteX7" fmla="*/ 267534 w 311334"/>
              <a:gd name="connsiteY7" fmla="*/ 295235 h 308883"/>
              <a:gd name="connsiteX8" fmla="*/ 21874 w 311334"/>
              <a:gd name="connsiteY8" fmla="*/ 281587 h 308883"/>
              <a:gd name="connsiteX9" fmla="*/ 35522 w 311334"/>
              <a:gd name="connsiteY9" fmla="*/ 213348 h 308883"/>
              <a:gd name="connsiteX10" fmla="*/ 49170 w 311334"/>
              <a:gd name="connsiteY10" fmla="*/ 90518 h 308883"/>
              <a:gd name="connsiteX11" fmla="*/ 90113 w 311334"/>
              <a:gd name="connsiteY11" fmla="*/ 49575 h 3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34" h="308883">
                <a:moveTo>
                  <a:pt x="90113" y="49575"/>
                </a:moveTo>
                <a:cubicBezTo>
                  <a:pt x="103761" y="45026"/>
                  <a:pt x="117409" y="67772"/>
                  <a:pt x="131057" y="63223"/>
                </a:cubicBezTo>
                <a:cubicBezTo>
                  <a:pt x="149367" y="57120"/>
                  <a:pt x="152699" y="22280"/>
                  <a:pt x="172000" y="22280"/>
                </a:cubicBezTo>
                <a:cubicBezTo>
                  <a:pt x="188402" y="22280"/>
                  <a:pt x="191960" y="48552"/>
                  <a:pt x="199295" y="63223"/>
                </a:cubicBezTo>
                <a:cubicBezTo>
                  <a:pt x="221495" y="107624"/>
                  <a:pt x="201126" y="105996"/>
                  <a:pt x="240239" y="145109"/>
                </a:cubicBezTo>
                <a:cubicBezTo>
                  <a:pt x="251837" y="156707"/>
                  <a:pt x="267534" y="163306"/>
                  <a:pt x="281182" y="172405"/>
                </a:cubicBezTo>
                <a:cubicBezTo>
                  <a:pt x="285428" y="185142"/>
                  <a:pt x="311334" y="259368"/>
                  <a:pt x="308477" y="267939"/>
                </a:cubicBezTo>
                <a:cubicBezTo>
                  <a:pt x="303290" y="283500"/>
                  <a:pt x="281182" y="286136"/>
                  <a:pt x="267534" y="295235"/>
                </a:cubicBezTo>
                <a:cubicBezTo>
                  <a:pt x="185647" y="290686"/>
                  <a:pt x="99211" y="308883"/>
                  <a:pt x="21874" y="281587"/>
                </a:cubicBezTo>
                <a:cubicBezTo>
                  <a:pt x="0" y="273867"/>
                  <a:pt x="32241" y="236312"/>
                  <a:pt x="35522" y="213348"/>
                </a:cubicBezTo>
                <a:cubicBezTo>
                  <a:pt x="41348" y="172567"/>
                  <a:pt x="42397" y="131153"/>
                  <a:pt x="49170" y="90518"/>
                </a:cubicBezTo>
                <a:cubicBezTo>
                  <a:pt x="64257" y="0"/>
                  <a:pt x="76465" y="54124"/>
                  <a:pt x="90113" y="49575"/>
                </a:cubicBezTo>
                <a:close/>
              </a:path>
            </a:pathLst>
          </a:cu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8596" y="1214422"/>
            <a:ext cx="717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какой части Африки находится страна Египет?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2875" y="5929313"/>
            <a:ext cx="9024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Страна Египет находится в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северо-восточной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части Африки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5225" y="0"/>
            <a:ext cx="4273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Где находится Египет?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8" grpId="0" animBg="1"/>
      <p:bldP spid="18" grpId="1" animBg="1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42976" y="1571612"/>
            <a:ext cx="6429420" cy="31432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Страна Египет находится в </a:t>
            </a:r>
            <a:r>
              <a:rPr lang="ru-RU" sz="4800" b="1" dirty="0">
                <a:solidFill>
                  <a:schemeClr val="bg2">
                    <a:lumMod val="10000"/>
                  </a:schemeClr>
                </a:solidFill>
              </a:rPr>
              <a:t>северо-восточной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части Африки</a:t>
            </a:r>
          </a:p>
        </p:txBody>
      </p:sp>
      <p:pic>
        <p:nvPicPr>
          <p:cNvPr id="54274" name="Picture 2" descr="Картинки по запросу гиф писа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857232"/>
            <a:ext cx="1857388" cy="313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857750" y="3500438"/>
            <a:ext cx="4071938" cy="5238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214938" y="357188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  <a:cs typeface="Arial" charset="0"/>
              </a:rPr>
              <a:t>Что находится на западе  и востоке  Египта?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143500" y="500063"/>
            <a:ext cx="3786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Водами какого моря омывается Египет на севере?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428625"/>
            <a:ext cx="46482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Овал 41"/>
          <p:cNvSpPr/>
          <p:nvPr/>
        </p:nvSpPr>
        <p:spPr>
          <a:xfrm>
            <a:off x="571500" y="142875"/>
            <a:ext cx="4343400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4882870">
            <a:off x="4006056" y="3742532"/>
            <a:ext cx="1558925" cy="4333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4" name="TextBox 46"/>
          <p:cNvSpPr txBox="1">
            <a:spLocks noChangeArrowheads="1"/>
          </p:cNvSpPr>
          <p:nvPr/>
        </p:nvSpPr>
        <p:spPr bwMode="auto">
          <a:xfrm>
            <a:off x="2357438" y="5572125"/>
            <a:ext cx="1604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Первый порог</a:t>
            </a:r>
          </a:p>
          <a:p>
            <a:r>
              <a:rPr lang="ru-RU" b="1">
                <a:latin typeface="Calibri" pitchFamily="34" charset="0"/>
              </a:rPr>
              <a:t>Нила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28625" y="3714750"/>
            <a:ext cx="2071688" cy="264318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143125" y="5357813"/>
            <a:ext cx="2009775" cy="10810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60" name="TextBox 51"/>
          <p:cNvSpPr txBox="1">
            <a:spLocks noChangeArrowheads="1"/>
          </p:cNvSpPr>
          <p:nvPr/>
        </p:nvSpPr>
        <p:spPr bwMode="auto">
          <a:xfrm>
            <a:off x="2571750" y="2714625"/>
            <a:ext cx="1401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cs typeface="Arial" charset="0"/>
              </a:rPr>
              <a:t>Аравийская</a:t>
            </a:r>
          </a:p>
          <a:p>
            <a:pPr algn="ctr"/>
            <a:endParaRPr lang="ru-RU" sz="1600" b="1">
              <a:cs typeface="Arial" charset="0"/>
            </a:endParaRPr>
          </a:p>
          <a:p>
            <a:pPr algn="ctr"/>
            <a:r>
              <a:rPr lang="ru-RU" sz="1600" b="1">
                <a:cs typeface="Arial" charset="0"/>
              </a:rPr>
              <a:t>пустыня</a:t>
            </a:r>
          </a:p>
        </p:txBody>
      </p:sp>
      <p:sp>
        <p:nvSpPr>
          <p:cNvPr id="6161" name="TextBox 52"/>
          <p:cNvSpPr txBox="1">
            <a:spLocks noChangeArrowheads="1"/>
          </p:cNvSpPr>
          <p:nvPr/>
        </p:nvSpPr>
        <p:spPr bwMode="auto">
          <a:xfrm>
            <a:off x="3643313" y="5000625"/>
            <a:ext cx="139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cs typeface="Arial" charset="0"/>
              </a:rPr>
              <a:t>Нубийская</a:t>
            </a:r>
          </a:p>
          <a:p>
            <a:r>
              <a:rPr lang="ru-RU" sz="1600" b="1">
                <a:cs typeface="Arial" charset="0"/>
              </a:rPr>
              <a:t>   пустыня</a:t>
            </a:r>
          </a:p>
        </p:txBody>
      </p:sp>
      <p:sp>
        <p:nvSpPr>
          <p:cNvPr id="54" name="Овал 53"/>
          <p:cNvSpPr/>
          <p:nvPr/>
        </p:nvSpPr>
        <p:spPr>
          <a:xfrm>
            <a:off x="2571750" y="2286000"/>
            <a:ext cx="1357313" cy="14287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643313" y="4786313"/>
            <a:ext cx="1428750" cy="1143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Рисунок 21" descr="оазис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3116"/>
            <a:ext cx="428628" cy="381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Рисунок 22" descr="оазис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714884"/>
            <a:ext cx="484186" cy="431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286375" y="500063"/>
            <a:ext cx="3571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Водами какого моря омывается Египет с востока?</a:t>
            </a:r>
            <a:endParaRPr lang="ru-RU" sz="2400" b="1" i="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5286375" y="3643313"/>
            <a:ext cx="35718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пустыне встречаются оазисы.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Оазис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– расположенный около естественного водоёма островок растительности посреди пустыни.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14938" y="500063"/>
            <a:ext cx="364331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Границы Египта:</a:t>
            </a:r>
          </a:p>
          <a:p>
            <a:pPr algn="just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север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– Средиземное море;</a:t>
            </a:r>
          </a:p>
          <a:p>
            <a:pPr algn="just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восток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–  горы, пустыни, Красное море;</a:t>
            </a:r>
          </a:p>
          <a:p>
            <a:pPr algn="just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запад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– горы, пустыни;</a:t>
            </a:r>
          </a:p>
          <a:p>
            <a:pPr algn="just"/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юг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– первый порог Нила.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86375" y="642938"/>
            <a:ext cx="360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2">
                    <a:lumMod val="10000"/>
                  </a:schemeClr>
                </a:solidFill>
              </a:rPr>
              <a:t>Граница Египта на юге?</a:t>
            </a:r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1857375" y="1500188"/>
            <a:ext cx="506413" cy="2714625"/>
            <a:chOff x="3786611" y="1507802"/>
            <a:chExt cx="506953" cy="2714644"/>
          </a:xfrm>
        </p:grpSpPr>
        <p:sp>
          <p:nvSpPr>
            <p:cNvPr id="46" name="Овал 45"/>
            <p:cNvSpPr/>
            <p:nvPr/>
          </p:nvSpPr>
          <p:spPr>
            <a:xfrm rot="21213491">
              <a:off x="3786611" y="1507802"/>
              <a:ext cx="506953" cy="271464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44" name="TextBox 47"/>
            <p:cNvSpPr txBox="1">
              <a:spLocks noChangeArrowheads="1"/>
            </p:cNvSpPr>
            <p:nvPr/>
          </p:nvSpPr>
          <p:spPr bwMode="auto">
            <a:xfrm rot="4963985">
              <a:off x="3173891" y="2742284"/>
              <a:ext cx="18213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/>
                <a:t>Г      о     р     ы</a:t>
              </a:r>
            </a:p>
          </p:txBody>
        </p:sp>
      </p:grpSp>
      <p:grpSp>
        <p:nvGrpSpPr>
          <p:cNvPr id="3" name="Группа 63"/>
          <p:cNvGrpSpPr>
            <a:grpSpLocks/>
          </p:cNvGrpSpPr>
          <p:nvPr/>
        </p:nvGrpSpPr>
        <p:grpSpPr bwMode="auto">
          <a:xfrm rot="-1008233">
            <a:off x="3143250" y="3357563"/>
            <a:ext cx="434975" cy="1425575"/>
            <a:chOff x="5354377" y="3256496"/>
            <a:chExt cx="514631" cy="1425687"/>
          </a:xfrm>
        </p:grpSpPr>
        <p:sp>
          <p:nvSpPr>
            <p:cNvPr id="65" name="Овал 64"/>
            <p:cNvSpPr/>
            <p:nvPr/>
          </p:nvSpPr>
          <p:spPr>
            <a:xfrm rot="20450124">
              <a:off x="5350773" y="3249641"/>
              <a:ext cx="507118" cy="1425687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42" name="TextBox 65"/>
            <p:cNvSpPr txBox="1">
              <a:spLocks noChangeArrowheads="1"/>
            </p:cNvSpPr>
            <p:nvPr/>
          </p:nvSpPr>
          <p:spPr bwMode="auto">
            <a:xfrm rot="3910124">
              <a:off x="5027561" y="3746647"/>
              <a:ext cx="1246074" cy="436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/>
                <a:t> Г о р  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5" grpId="0"/>
      <p:bldP spid="42" grpId="0" animBg="1"/>
      <p:bldP spid="43" grpId="0" animBg="1"/>
      <p:bldP spid="50" grpId="0" animBg="1"/>
      <p:bldP spid="37" grpId="0"/>
      <p:bldP spid="37" grpId="1"/>
      <p:bldP spid="52" grpId="0"/>
      <p:bldP spid="35" grpId="0"/>
      <p:bldP spid="38" grpId="0"/>
      <p:bldP spid="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"/>
            <a:ext cx="46482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7"/>
          <p:cNvGrpSpPr>
            <a:grpSpLocks/>
          </p:cNvGrpSpPr>
          <p:nvPr/>
        </p:nvGrpSpPr>
        <p:grpSpPr bwMode="auto">
          <a:xfrm>
            <a:off x="2076450" y="728663"/>
            <a:ext cx="1946275" cy="5418137"/>
            <a:chOff x="1719618" y="696036"/>
            <a:chExt cx="1946614" cy="5418161"/>
          </a:xfrm>
        </p:grpSpPr>
        <p:sp>
          <p:nvSpPr>
            <p:cNvPr id="34" name="Полилиния 33"/>
            <p:cNvSpPr/>
            <p:nvPr/>
          </p:nvSpPr>
          <p:spPr>
            <a:xfrm>
              <a:off x="2141967" y="1385014"/>
              <a:ext cx="1524265" cy="4729183"/>
            </a:xfrm>
            <a:custGeom>
              <a:avLst/>
              <a:gdLst>
                <a:gd name="connsiteX0" fmla="*/ 1473958 w 1523533"/>
                <a:gd name="connsiteY0" fmla="*/ 4729460 h 4729460"/>
                <a:gd name="connsiteX1" fmla="*/ 1514901 w 1523533"/>
                <a:gd name="connsiteY1" fmla="*/ 4688517 h 4729460"/>
                <a:gd name="connsiteX2" fmla="*/ 1446662 w 1523533"/>
                <a:gd name="connsiteY2" fmla="*/ 4674869 h 4729460"/>
                <a:gd name="connsiteX3" fmla="*/ 1460310 w 1523533"/>
                <a:gd name="connsiteY3" fmla="*/ 4592982 h 4729460"/>
                <a:gd name="connsiteX4" fmla="*/ 1473958 w 1523533"/>
                <a:gd name="connsiteY4" fmla="*/ 4497448 h 4729460"/>
                <a:gd name="connsiteX5" fmla="*/ 1460310 w 1523533"/>
                <a:gd name="connsiteY5" fmla="*/ 4442857 h 4729460"/>
                <a:gd name="connsiteX6" fmla="*/ 1419367 w 1523533"/>
                <a:gd name="connsiteY6" fmla="*/ 4429209 h 4729460"/>
                <a:gd name="connsiteX7" fmla="*/ 1460310 w 1523533"/>
                <a:gd name="connsiteY7" fmla="*/ 4251788 h 4729460"/>
                <a:gd name="connsiteX8" fmla="*/ 1419367 w 1523533"/>
                <a:gd name="connsiteY8" fmla="*/ 4115311 h 4729460"/>
                <a:gd name="connsiteX9" fmla="*/ 1392071 w 1523533"/>
                <a:gd name="connsiteY9" fmla="*/ 4033424 h 4729460"/>
                <a:gd name="connsiteX10" fmla="*/ 1282889 w 1523533"/>
                <a:gd name="connsiteY10" fmla="*/ 3910594 h 4729460"/>
                <a:gd name="connsiteX11" fmla="*/ 1255594 w 1523533"/>
                <a:gd name="connsiteY11" fmla="*/ 3828708 h 4729460"/>
                <a:gd name="connsiteX12" fmla="*/ 1241946 w 1523533"/>
                <a:gd name="connsiteY12" fmla="*/ 3787764 h 4729460"/>
                <a:gd name="connsiteX13" fmla="*/ 1187355 w 1523533"/>
                <a:gd name="connsiteY13" fmla="*/ 3705878 h 4729460"/>
                <a:gd name="connsiteX14" fmla="*/ 1160059 w 1523533"/>
                <a:gd name="connsiteY14" fmla="*/ 3664935 h 4729460"/>
                <a:gd name="connsiteX15" fmla="*/ 1228298 w 1523533"/>
                <a:gd name="connsiteY15" fmla="*/ 3610344 h 4729460"/>
                <a:gd name="connsiteX16" fmla="*/ 1310185 w 1523533"/>
                <a:gd name="connsiteY16" fmla="*/ 3528457 h 4729460"/>
                <a:gd name="connsiteX17" fmla="*/ 1323832 w 1523533"/>
                <a:gd name="connsiteY17" fmla="*/ 3419275 h 4729460"/>
                <a:gd name="connsiteX18" fmla="*/ 1351128 w 1523533"/>
                <a:gd name="connsiteY18" fmla="*/ 3378332 h 4729460"/>
                <a:gd name="connsiteX19" fmla="*/ 1310185 w 1523533"/>
                <a:gd name="connsiteY19" fmla="*/ 3337388 h 4729460"/>
                <a:gd name="connsiteX20" fmla="*/ 1323832 w 1523533"/>
                <a:gd name="connsiteY20" fmla="*/ 3282797 h 4729460"/>
                <a:gd name="connsiteX21" fmla="*/ 1241946 w 1523533"/>
                <a:gd name="connsiteY21" fmla="*/ 3228206 h 4729460"/>
                <a:gd name="connsiteX22" fmla="*/ 1105468 w 1523533"/>
                <a:gd name="connsiteY22" fmla="*/ 3269150 h 4729460"/>
                <a:gd name="connsiteX23" fmla="*/ 1064525 w 1523533"/>
                <a:gd name="connsiteY23" fmla="*/ 3282797 h 4729460"/>
                <a:gd name="connsiteX24" fmla="*/ 1023582 w 1523533"/>
                <a:gd name="connsiteY24" fmla="*/ 3296445 h 4729460"/>
                <a:gd name="connsiteX25" fmla="*/ 1009934 w 1523533"/>
                <a:gd name="connsiteY25" fmla="*/ 3241854 h 4729460"/>
                <a:gd name="connsiteX26" fmla="*/ 968991 w 1523533"/>
                <a:gd name="connsiteY26" fmla="*/ 3228206 h 4729460"/>
                <a:gd name="connsiteX27" fmla="*/ 928047 w 1523533"/>
                <a:gd name="connsiteY27" fmla="*/ 3200911 h 4729460"/>
                <a:gd name="connsiteX28" fmla="*/ 900752 w 1523533"/>
                <a:gd name="connsiteY28" fmla="*/ 3159967 h 4729460"/>
                <a:gd name="connsiteX29" fmla="*/ 777922 w 1523533"/>
                <a:gd name="connsiteY29" fmla="*/ 3050785 h 4729460"/>
                <a:gd name="connsiteX30" fmla="*/ 723331 w 1523533"/>
                <a:gd name="connsiteY30" fmla="*/ 2968899 h 4729460"/>
                <a:gd name="connsiteX31" fmla="*/ 709683 w 1523533"/>
                <a:gd name="connsiteY31" fmla="*/ 2927956 h 4729460"/>
                <a:gd name="connsiteX32" fmla="*/ 668740 w 1523533"/>
                <a:gd name="connsiteY32" fmla="*/ 2887012 h 4729460"/>
                <a:gd name="connsiteX33" fmla="*/ 641444 w 1523533"/>
                <a:gd name="connsiteY33" fmla="*/ 2846069 h 4729460"/>
                <a:gd name="connsiteX34" fmla="*/ 559558 w 1523533"/>
                <a:gd name="connsiteY34" fmla="*/ 2764182 h 4729460"/>
                <a:gd name="connsiteX35" fmla="*/ 518614 w 1523533"/>
                <a:gd name="connsiteY35" fmla="*/ 2723239 h 4729460"/>
                <a:gd name="connsiteX36" fmla="*/ 491319 w 1523533"/>
                <a:gd name="connsiteY36" fmla="*/ 2682296 h 4729460"/>
                <a:gd name="connsiteX37" fmla="*/ 464023 w 1523533"/>
                <a:gd name="connsiteY37" fmla="*/ 2600409 h 4729460"/>
                <a:gd name="connsiteX38" fmla="*/ 423080 w 1523533"/>
                <a:gd name="connsiteY38" fmla="*/ 2573114 h 4729460"/>
                <a:gd name="connsiteX39" fmla="*/ 409432 w 1523533"/>
                <a:gd name="connsiteY39" fmla="*/ 2532170 h 4729460"/>
                <a:gd name="connsiteX40" fmla="*/ 327546 w 1523533"/>
                <a:gd name="connsiteY40" fmla="*/ 2504875 h 4729460"/>
                <a:gd name="connsiteX41" fmla="*/ 286602 w 1523533"/>
                <a:gd name="connsiteY41" fmla="*/ 2463932 h 4729460"/>
                <a:gd name="connsiteX42" fmla="*/ 259307 w 1523533"/>
                <a:gd name="connsiteY42" fmla="*/ 2422988 h 4729460"/>
                <a:gd name="connsiteX43" fmla="*/ 136477 w 1523533"/>
                <a:gd name="connsiteY43" fmla="*/ 2313806 h 4729460"/>
                <a:gd name="connsiteX44" fmla="*/ 122829 w 1523533"/>
                <a:gd name="connsiteY44" fmla="*/ 2272863 h 4729460"/>
                <a:gd name="connsiteX45" fmla="*/ 136477 w 1523533"/>
                <a:gd name="connsiteY45" fmla="*/ 2218272 h 4729460"/>
                <a:gd name="connsiteX46" fmla="*/ 109182 w 1523533"/>
                <a:gd name="connsiteY46" fmla="*/ 2136385 h 4729460"/>
                <a:gd name="connsiteX47" fmla="*/ 95534 w 1523533"/>
                <a:gd name="connsiteY47" fmla="*/ 2013556 h 4729460"/>
                <a:gd name="connsiteX48" fmla="*/ 81886 w 1523533"/>
                <a:gd name="connsiteY48" fmla="*/ 1972612 h 4729460"/>
                <a:gd name="connsiteX49" fmla="*/ 109182 w 1523533"/>
                <a:gd name="connsiteY49" fmla="*/ 1931669 h 4729460"/>
                <a:gd name="connsiteX50" fmla="*/ 54591 w 1523533"/>
                <a:gd name="connsiteY50" fmla="*/ 1863430 h 4729460"/>
                <a:gd name="connsiteX51" fmla="*/ 0 w 1523533"/>
                <a:gd name="connsiteY51" fmla="*/ 1781544 h 4729460"/>
                <a:gd name="connsiteX52" fmla="*/ 13647 w 1523533"/>
                <a:gd name="connsiteY52" fmla="*/ 1645066 h 4729460"/>
                <a:gd name="connsiteX53" fmla="*/ 40943 w 1523533"/>
                <a:gd name="connsiteY53" fmla="*/ 1604123 h 4729460"/>
                <a:gd name="connsiteX54" fmla="*/ 54591 w 1523533"/>
                <a:gd name="connsiteY54" fmla="*/ 1563179 h 4729460"/>
                <a:gd name="connsiteX55" fmla="*/ 95534 w 1523533"/>
                <a:gd name="connsiteY55" fmla="*/ 1440350 h 4729460"/>
                <a:gd name="connsiteX56" fmla="*/ 136477 w 1523533"/>
                <a:gd name="connsiteY56" fmla="*/ 1413054 h 4729460"/>
                <a:gd name="connsiteX57" fmla="*/ 109182 w 1523533"/>
                <a:gd name="connsiteY57" fmla="*/ 1317520 h 4729460"/>
                <a:gd name="connsiteX58" fmla="*/ 136477 w 1523533"/>
                <a:gd name="connsiteY58" fmla="*/ 1276576 h 4729460"/>
                <a:gd name="connsiteX59" fmla="*/ 218364 w 1523533"/>
                <a:gd name="connsiteY59" fmla="*/ 1221985 h 4729460"/>
                <a:gd name="connsiteX60" fmla="*/ 259307 w 1523533"/>
                <a:gd name="connsiteY60" fmla="*/ 1112803 h 4729460"/>
                <a:gd name="connsiteX61" fmla="*/ 286602 w 1523533"/>
                <a:gd name="connsiteY61" fmla="*/ 1017269 h 4729460"/>
                <a:gd name="connsiteX62" fmla="*/ 341194 w 1523533"/>
                <a:gd name="connsiteY62" fmla="*/ 867144 h 4729460"/>
                <a:gd name="connsiteX63" fmla="*/ 354841 w 1523533"/>
                <a:gd name="connsiteY63" fmla="*/ 826200 h 4729460"/>
                <a:gd name="connsiteX64" fmla="*/ 382137 w 1523533"/>
                <a:gd name="connsiteY64" fmla="*/ 785257 h 4729460"/>
                <a:gd name="connsiteX65" fmla="*/ 368489 w 1523533"/>
                <a:gd name="connsiteY65" fmla="*/ 403120 h 4729460"/>
                <a:gd name="connsiteX66" fmla="*/ 327546 w 1523533"/>
                <a:gd name="connsiteY66" fmla="*/ 416767 h 4729460"/>
                <a:gd name="connsiteX67" fmla="*/ 313898 w 1523533"/>
                <a:gd name="connsiteY67" fmla="*/ 280290 h 4729460"/>
                <a:gd name="connsiteX68" fmla="*/ 354841 w 1523533"/>
                <a:gd name="connsiteY68" fmla="*/ 239347 h 4729460"/>
                <a:gd name="connsiteX69" fmla="*/ 464023 w 1523533"/>
                <a:gd name="connsiteY69" fmla="*/ 198403 h 4729460"/>
                <a:gd name="connsiteX70" fmla="*/ 545910 w 1523533"/>
                <a:gd name="connsiteY70" fmla="*/ 130164 h 4729460"/>
                <a:gd name="connsiteX71" fmla="*/ 627797 w 1523533"/>
                <a:gd name="connsiteY71" fmla="*/ 116517 h 4729460"/>
                <a:gd name="connsiteX72" fmla="*/ 709683 w 1523533"/>
                <a:gd name="connsiteY72" fmla="*/ 75573 h 4729460"/>
                <a:gd name="connsiteX73" fmla="*/ 777922 w 1523533"/>
                <a:gd name="connsiteY73" fmla="*/ 7335 h 4729460"/>
                <a:gd name="connsiteX74" fmla="*/ 955343 w 1523533"/>
                <a:gd name="connsiteY74" fmla="*/ 7335 h 472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523533" h="4729460">
                  <a:moveTo>
                    <a:pt x="1473958" y="4729460"/>
                  </a:moveTo>
                  <a:cubicBezTo>
                    <a:pt x="1487606" y="4715812"/>
                    <a:pt x="1523533" y="4705780"/>
                    <a:pt x="1514901" y="4688517"/>
                  </a:cubicBezTo>
                  <a:cubicBezTo>
                    <a:pt x="1504527" y="4667769"/>
                    <a:pt x="1458171" y="4695010"/>
                    <a:pt x="1446662" y="4674869"/>
                  </a:cubicBezTo>
                  <a:cubicBezTo>
                    <a:pt x="1432933" y="4650843"/>
                    <a:pt x="1456102" y="4620332"/>
                    <a:pt x="1460310" y="4592982"/>
                  </a:cubicBezTo>
                  <a:cubicBezTo>
                    <a:pt x="1465201" y="4561188"/>
                    <a:pt x="1469409" y="4529293"/>
                    <a:pt x="1473958" y="4497448"/>
                  </a:cubicBezTo>
                  <a:cubicBezTo>
                    <a:pt x="1469409" y="4479251"/>
                    <a:pt x="1472027" y="4457504"/>
                    <a:pt x="1460310" y="4442857"/>
                  </a:cubicBezTo>
                  <a:cubicBezTo>
                    <a:pt x="1451323" y="4431623"/>
                    <a:pt x="1421940" y="4443363"/>
                    <a:pt x="1419367" y="4429209"/>
                  </a:cubicBezTo>
                  <a:cubicBezTo>
                    <a:pt x="1400812" y="4327161"/>
                    <a:pt x="1419792" y="4312565"/>
                    <a:pt x="1460310" y="4251788"/>
                  </a:cubicBezTo>
                  <a:cubicBezTo>
                    <a:pt x="1430365" y="4042174"/>
                    <a:pt x="1471633" y="4232909"/>
                    <a:pt x="1419367" y="4115311"/>
                  </a:cubicBezTo>
                  <a:cubicBezTo>
                    <a:pt x="1407682" y="4089019"/>
                    <a:pt x="1412416" y="4053769"/>
                    <a:pt x="1392071" y="4033424"/>
                  </a:cubicBezTo>
                  <a:cubicBezTo>
                    <a:pt x="1367363" y="4008716"/>
                    <a:pt x="1302372" y="3954431"/>
                    <a:pt x="1282889" y="3910594"/>
                  </a:cubicBezTo>
                  <a:cubicBezTo>
                    <a:pt x="1271204" y="3884302"/>
                    <a:pt x="1264692" y="3856003"/>
                    <a:pt x="1255594" y="3828708"/>
                  </a:cubicBezTo>
                  <a:cubicBezTo>
                    <a:pt x="1251045" y="3815060"/>
                    <a:pt x="1249926" y="3799734"/>
                    <a:pt x="1241946" y="3787764"/>
                  </a:cubicBezTo>
                  <a:lnTo>
                    <a:pt x="1187355" y="3705878"/>
                  </a:lnTo>
                  <a:lnTo>
                    <a:pt x="1160059" y="3664935"/>
                  </a:lnTo>
                  <a:cubicBezTo>
                    <a:pt x="1234983" y="3552549"/>
                    <a:pt x="1137021" y="3681337"/>
                    <a:pt x="1228298" y="3610344"/>
                  </a:cubicBezTo>
                  <a:cubicBezTo>
                    <a:pt x="1258769" y="3586645"/>
                    <a:pt x="1310185" y="3528457"/>
                    <a:pt x="1310185" y="3528457"/>
                  </a:cubicBezTo>
                  <a:cubicBezTo>
                    <a:pt x="1314734" y="3492063"/>
                    <a:pt x="1314182" y="3454660"/>
                    <a:pt x="1323832" y="3419275"/>
                  </a:cubicBezTo>
                  <a:cubicBezTo>
                    <a:pt x="1328148" y="3403450"/>
                    <a:pt x="1353824" y="3394511"/>
                    <a:pt x="1351128" y="3378332"/>
                  </a:cubicBezTo>
                  <a:cubicBezTo>
                    <a:pt x="1347955" y="3359294"/>
                    <a:pt x="1323833" y="3351036"/>
                    <a:pt x="1310185" y="3337388"/>
                  </a:cubicBezTo>
                  <a:cubicBezTo>
                    <a:pt x="1314734" y="3319191"/>
                    <a:pt x="1333773" y="3298703"/>
                    <a:pt x="1323832" y="3282797"/>
                  </a:cubicBezTo>
                  <a:cubicBezTo>
                    <a:pt x="1306445" y="3254978"/>
                    <a:pt x="1241946" y="3228206"/>
                    <a:pt x="1241946" y="3228206"/>
                  </a:cubicBezTo>
                  <a:cubicBezTo>
                    <a:pt x="1159437" y="3248834"/>
                    <a:pt x="1205158" y="3235920"/>
                    <a:pt x="1105468" y="3269150"/>
                  </a:cubicBezTo>
                  <a:lnTo>
                    <a:pt x="1064525" y="3282797"/>
                  </a:lnTo>
                  <a:lnTo>
                    <a:pt x="1023582" y="3296445"/>
                  </a:lnTo>
                  <a:cubicBezTo>
                    <a:pt x="1019033" y="3278248"/>
                    <a:pt x="1021651" y="3256501"/>
                    <a:pt x="1009934" y="3241854"/>
                  </a:cubicBezTo>
                  <a:cubicBezTo>
                    <a:pt x="1000947" y="3230620"/>
                    <a:pt x="981858" y="3234640"/>
                    <a:pt x="968991" y="3228206"/>
                  </a:cubicBezTo>
                  <a:cubicBezTo>
                    <a:pt x="954320" y="3220871"/>
                    <a:pt x="941695" y="3210009"/>
                    <a:pt x="928047" y="3200911"/>
                  </a:cubicBezTo>
                  <a:cubicBezTo>
                    <a:pt x="918949" y="3187263"/>
                    <a:pt x="912350" y="3171565"/>
                    <a:pt x="900752" y="3159967"/>
                  </a:cubicBezTo>
                  <a:cubicBezTo>
                    <a:pt x="818699" y="3077914"/>
                    <a:pt x="892564" y="3222748"/>
                    <a:pt x="777922" y="3050785"/>
                  </a:cubicBezTo>
                  <a:cubicBezTo>
                    <a:pt x="759725" y="3023490"/>
                    <a:pt x="733705" y="3000020"/>
                    <a:pt x="723331" y="2968899"/>
                  </a:cubicBezTo>
                  <a:cubicBezTo>
                    <a:pt x="718782" y="2955251"/>
                    <a:pt x="717663" y="2939926"/>
                    <a:pt x="709683" y="2927956"/>
                  </a:cubicBezTo>
                  <a:cubicBezTo>
                    <a:pt x="698977" y="2911897"/>
                    <a:pt x="681096" y="2901839"/>
                    <a:pt x="668740" y="2887012"/>
                  </a:cubicBezTo>
                  <a:cubicBezTo>
                    <a:pt x="658239" y="2874411"/>
                    <a:pt x="652341" y="2858328"/>
                    <a:pt x="641444" y="2846069"/>
                  </a:cubicBezTo>
                  <a:cubicBezTo>
                    <a:pt x="615798" y="2817218"/>
                    <a:pt x="586854" y="2791478"/>
                    <a:pt x="559558" y="2764182"/>
                  </a:cubicBezTo>
                  <a:cubicBezTo>
                    <a:pt x="545910" y="2750534"/>
                    <a:pt x="529320" y="2739298"/>
                    <a:pt x="518614" y="2723239"/>
                  </a:cubicBezTo>
                  <a:cubicBezTo>
                    <a:pt x="509516" y="2709591"/>
                    <a:pt x="497981" y="2697285"/>
                    <a:pt x="491319" y="2682296"/>
                  </a:cubicBezTo>
                  <a:cubicBezTo>
                    <a:pt x="479634" y="2656004"/>
                    <a:pt x="487963" y="2616369"/>
                    <a:pt x="464023" y="2600409"/>
                  </a:cubicBezTo>
                  <a:lnTo>
                    <a:pt x="423080" y="2573114"/>
                  </a:lnTo>
                  <a:cubicBezTo>
                    <a:pt x="418531" y="2559466"/>
                    <a:pt x="421139" y="2540532"/>
                    <a:pt x="409432" y="2532170"/>
                  </a:cubicBezTo>
                  <a:cubicBezTo>
                    <a:pt x="386019" y="2515447"/>
                    <a:pt x="327546" y="2504875"/>
                    <a:pt x="327546" y="2504875"/>
                  </a:cubicBezTo>
                  <a:cubicBezTo>
                    <a:pt x="313898" y="2491227"/>
                    <a:pt x="298958" y="2478759"/>
                    <a:pt x="286602" y="2463932"/>
                  </a:cubicBezTo>
                  <a:cubicBezTo>
                    <a:pt x="276101" y="2451331"/>
                    <a:pt x="270204" y="2435248"/>
                    <a:pt x="259307" y="2422988"/>
                  </a:cubicBezTo>
                  <a:cubicBezTo>
                    <a:pt x="191321" y="2346504"/>
                    <a:pt x="198703" y="2355291"/>
                    <a:pt x="136477" y="2313806"/>
                  </a:cubicBezTo>
                  <a:cubicBezTo>
                    <a:pt x="131928" y="2300158"/>
                    <a:pt x="122829" y="2287249"/>
                    <a:pt x="122829" y="2272863"/>
                  </a:cubicBezTo>
                  <a:cubicBezTo>
                    <a:pt x="122829" y="2254106"/>
                    <a:pt x="138343" y="2236936"/>
                    <a:pt x="136477" y="2218272"/>
                  </a:cubicBezTo>
                  <a:cubicBezTo>
                    <a:pt x="133614" y="2189643"/>
                    <a:pt x="109182" y="2136385"/>
                    <a:pt x="109182" y="2136385"/>
                  </a:cubicBezTo>
                  <a:cubicBezTo>
                    <a:pt x="104633" y="2095442"/>
                    <a:pt x="102307" y="2054190"/>
                    <a:pt x="95534" y="2013556"/>
                  </a:cubicBezTo>
                  <a:cubicBezTo>
                    <a:pt x="93169" y="1999365"/>
                    <a:pt x="79521" y="1986803"/>
                    <a:pt x="81886" y="1972612"/>
                  </a:cubicBezTo>
                  <a:cubicBezTo>
                    <a:pt x="84583" y="1956433"/>
                    <a:pt x="100083" y="1945317"/>
                    <a:pt x="109182" y="1931669"/>
                  </a:cubicBezTo>
                  <a:cubicBezTo>
                    <a:pt x="33528" y="1881233"/>
                    <a:pt x="93369" y="1933230"/>
                    <a:pt x="54591" y="1863430"/>
                  </a:cubicBezTo>
                  <a:cubicBezTo>
                    <a:pt x="38660" y="1834753"/>
                    <a:pt x="0" y="1781544"/>
                    <a:pt x="0" y="1781544"/>
                  </a:cubicBezTo>
                  <a:cubicBezTo>
                    <a:pt x="4549" y="1736051"/>
                    <a:pt x="3367" y="1689615"/>
                    <a:pt x="13647" y="1645066"/>
                  </a:cubicBezTo>
                  <a:cubicBezTo>
                    <a:pt x="17335" y="1629083"/>
                    <a:pt x="33607" y="1618794"/>
                    <a:pt x="40943" y="1604123"/>
                  </a:cubicBezTo>
                  <a:cubicBezTo>
                    <a:pt x="47377" y="1591256"/>
                    <a:pt x="50042" y="1576827"/>
                    <a:pt x="54591" y="1563179"/>
                  </a:cubicBezTo>
                  <a:cubicBezTo>
                    <a:pt x="63741" y="1508277"/>
                    <a:pt x="57152" y="1478732"/>
                    <a:pt x="95534" y="1440350"/>
                  </a:cubicBezTo>
                  <a:cubicBezTo>
                    <a:pt x="107132" y="1428752"/>
                    <a:pt x="122829" y="1422153"/>
                    <a:pt x="136477" y="1413054"/>
                  </a:cubicBezTo>
                  <a:cubicBezTo>
                    <a:pt x="181146" y="1234382"/>
                    <a:pt x="136285" y="1480137"/>
                    <a:pt x="109182" y="1317520"/>
                  </a:cubicBezTo>
                  <a:cubicBezTo>
                    <a:pt x="106485" y="1301341"/>
                    <a:pt x="124133" y="1287377"/>
                    <a:pt x="136477" y="1276576"/>
                  </a:cubicBezTo>
                  <a:cubicBezTo>
                    <a:pt x="161165" y="1254973"/>
                    <a:pt x="218364" y="1221985"/>
                    <a:pt x="218364" y="1221985"/>
                  </a:cubicBezTo>
                  <a:cubicBezTo>
                    <a:pt x="260514" y="1158760"/>
                    <a:pt x="239631" y="1201342"/>
                    <a:pt x="259307" y="1112803"/>
                  </a:cubicBezTo>
                  <a:cubicBezTo>
                    <a:pt x="286581" y="990073"/>
                    <a:pt x="259249" y="1117562"/>
                    <a:pt x="286602" y="1017269"/>
                  </a:cubicBezTo>
                  <a:cubicBezTo>
                    <a:pt x="322686" y="884959"/>
                    <a:pt x="290985" y="942455"/>
                    <a:pt x="341194" y="867144"/>
                  </a:cubicBezTo>
                  <a:cubicBezTo>
                    <a:pt x="345743" y="853496"/>
                    <a:pt x="348407" y="839067"/>
                    <a:pt x="354841" y="826200"/>
                  </a:cubicBezTo>
                  <a:cubicBezTo>
                    <a:pt x="362176" y="811529"/>
                    <a:pt x="381608" y="801651"/>
                    <a:pt x="382137" y="785257"/>
                  </a:cubicBezTo>
                  <a:cubicBezTo>
                    <a:pt x="386247" y="657863"/>
                    <a:pt x="373038" y="530499"/>
                    <a:pt x="368489" y="403120"/>
                  </a:cubicBezTo>
                  <a:cubicBezTo>
                    <a:pt x="354841" y="407669"/>
                    <a:pt x="340903" y="422110"/>
                    <a:pt x="327546" y="416767"/>
                  </a:cubicBezTo>
                  <a:cubicBezTo>
                    <a:pt x="277918" y="396916"/>
                    <a:pt x="306731" y="298207"/>
                    <a:pt x="313898" y="280290"/>
                  </a:cubicBezTo>
                  <a:cubicBezTo>
                    <a:pt x="321066" y="262370"/>
                    <a:pt x="340014" y="251703"/>
                    <a:pt x="354841" y="239347"/>
                  </a:cubicBezTo>
                  <a:cubicBezTo>
                    <a:pt x="399232" y="202355"/>
                    <a:pt x="402121" y="210784"/>
                    <a:pt x="464023" y="198403"/>
                  </a:cubicBezTo>
                  <a:cubicBezTo>
                    <a:pt x="483025" y="179401"/>
                    <a:pt x="517411" y="139663"/>
                    <a:pt x="545910" y="130164"/>
                  </a:cubicBezTo>
                  <a:cubicBezTo>
                    <a:pt x="572162" y="121413"/>
                    <a:pt x="600501" y="121066"/>
                    <a:pt x="627797" y="116517"/>
                  </a:cubicBezTo>
                  <a:cubicBezTo>
                    <a:pt x="661098" y="105416"/>
                    <a:pt x="683226" y="102030"/>
                    <a:pt x="709683" y="75573"/>
                  </a:cubicBezTo>
                  <a:cubicBezTo>
                    <a:pt x="733079" y="52177"/>
                    <a:pt x="736330" y="12534"/>
                    <a:pt x="777922" y="7335"/>
                  </a:cubicBezTo>
                  <a:cubicBezTo>
                    <a:pt x="836606" y="0"/>
                    <a:pt x="896203" y="7335"/>
                    <a:pt x="955343" y="7335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2416652" y="984962"/>
              <a:ext cx="558897" cy="747715"/>
            </a:xfrm>
            <a:custGeom>
              <a:avLst/>
              <a:gdLst>
                <a:gd name="connsiteX0" fmla="*/ 13179 w 559090"/>
                <a:gd name="connsiteY0" fmla="*/ 747536 h 747536"/>
                <a:gd name="connsiteX1" fmla="*/ 95066 w 559090"/>
                <a:gd name="connsiteY1" fmla="*/ 679297 h 747536"/>
                <a:gd name="connsiteX2" fmla="*/ 108714 w 559090"/>
                <a:gd name="connsiteY2" fmla="*/ 638354 h 747536"/>
                <a:gd name="connsiteX3" fmla="*/ 95066 w 559090"/>
                <a:gd name="connsiteY3" fmla="*/ 597410 h 747536"/>
                <a:gd name="connsiteX4" fmla="*/ 26827 w 559090"/>
                <a:gd name="connsiteY4" fmla="*/ 515524 h 747536"/>
                <a:gd name="connsiteX5" fmla="*/ 54123 w 559090"/>
                <a:gd name="connsiteY5" fmla="*/ 433637 h 747536"/>
                <a:gd name="connsiteX6" fmla="*/ 136009 w 559090"/>
                <a:gd name="connsiteY6" fmla="*/ 379046 h 747536"/>
                <a:gd name="connsiteX7" fmla="*/ 176953 w 559090"/>
                <a:gd name="connsiteY7" fmla="*/ 297160 h 747536"/>
                <a:gd name="connsiteX8" fmla="*/ 204248 w 559090"/>
                <a:gd name="connsiteY8" fmla="*/ 187977 h 747536"/>
                <a:gd name="connsiteX9" fmla="*/ 245191 w 559090"/>
                <a:gd name="connsiteY9" fmla="*/ 160682 h 747536"/>
                <a:gd name="connsiteX10" fmla="*/ 340726 w 559090"/>
                <a:gd name="connsiteY10" fmla="*/ 133386 h 747536"/>
                <a:gd name="connsiteX11" fmla="*/ 381669 w 559090"/>
                <a:gd name="connsiteY11" fmla="*/ 119739 h 747536"/>
                <a:gd name="connsiteX12" fmla="*/ 395317 w 559090"/>
                <a:gd name="connsiteY12" fmla="*/ 78795 h 747536"/>
                <a:gd name="connsiteX13" fmla="*/ 559090 w 559090"/>
                <a:gd name="connsiteY13" fmla="*/ 37852 h 7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9090" h="747536">
                  <a:moveTo>
                    <a:pt x="13179" y="747536"/>
                  </a:moveTo>
                  <a:cubicBezTo>
                    <a:pt x="43391" y="727395"/>
                    <a:pt x="74049" y="710822"/>
                    <a:pt x="95066" y="679297"/>
                  </a:cubicBezTo>
                  <a:cubicBezTo>
                    <a:pt x="103046" y="667327"/>
                    <a:pt x="104165" y="652002"/>
                    <a:pt x="108714" y="638354"/>
                  </a:cubicBezTo>
                  <a:cubicBezTo>
                    <a:pt x="104165" y="624706"/>
                    <a:pt x="101500" y="610277"/>
                    <a:pt x="95066" y="597410"/>
                  </a:cubicBezTo>
                  <a:cubicBezTo>
                    <a:pt x="76065" y="559407"/>
                    <a:pt x="57012" y="545708"/>
                    <a:pt x="26827" y="515524"/>
                  </a:cubicBezTo>
                  <a:cubicBezTo>
                    <a:pt x="9317" y="462993"/>
                    <a:pt x="0" y="475733"/>
                    <a:pt x="54123" y="433637"/>
                  </a:cubicBezTo>
                  <a:cubicBezTo>
                    <a:pt x="80018" y="413497"/>
                    <a:pt x="136009" y="379046"/>
                    <a:pt x="136009" y="379046"/>
                  </a:cubicBezTo>
                  <a:cubicBezTo>
                    <a:pt x="162694" y="339020"/>
                    <a:pt x="165653" y="342362"/>
                    <a:pt x="176953" y="297160"/>
                  </a:cubicBezTo>
                  <a:cubicBezTo>
                    <a:pt x="177881" y="293450"/>
                    <a:pt x="192903" y="202159"/>
                    <a:pt x="204248" y="187977"/>
                  </a:cubicBezTo>
                  <a:cubicBezTo>
                    <a:pt x="214494" y="175169"/>
                    <a:pt x="230520" y="168017"/>
                    <a:pt x="245191" y="160682"/>
                  </a:cubicBezTo>
                  <a:cubicBezTo>
                    <a:pt x="267006" y="149775"/>
                    <a:pt x="320320" y="139216"/>
                    <a:pt x="340726" y="133386"/>
                  </a:cubicBezTo>
                  <a:cubicBezTo>
                    <a:pt x="354558" y="129434"/>
                    <a:pt x="368021" y="124288"/>
                    <a:pt x="381669" y="119739"/>
                  </a:cubicBezTo>
                  <a:cubicBezTo>
                    <a:pt x="386218" y="106091"/>
                    <a:pt x="388883" y="91662"/>
                    <a:pt x="395317" y="78795"/>
                  </a:cubicBezTo>
                  <a:cubicBezTo>
                    <a:pt x="434714" y="0"/>
                    <a:pt x="442633" y="37852"/>
                    <a:pt x="559090" y="37852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2024471" y="740486"/>
              <a:ext cx="390593" cy="923929"/>
            </a:xfrm>
            <a:custGeom>
              <a:avLst/>
              <a:gdLst>
                <a:gd name="connsiteX0" fmla="*/ 391060 w 391060"/>
                <a:gd name="connsiteY0" fmla="*/ 925108 h 925108"/>
                <a:gd name="connsiteX1" fmla="*/ 309173 w 391060"/>
                <a:gd name="connsiteY1" fmla="*/ 815926 h 925108"/>
                <a:gd name="connsiteX2" fmla="*/ 268230 w 391060"/>
                <a:gd name="connsiteY2" fmla="*/ 802278 h 925108"/>
                <a:gd name="connsiteX3" fmla="*/ 227287 w 391060"/>
                <a:gd name="connsiteY3" fmla="*/ 747687 h 925108"/>
                <a:gd name="connsiteX4" fmla="*/ 213639 w 391060"/>
                <a:gd name="connsiteY4" fmla="*/ 706744 h 925108"/>
                <a:gd name="connsiteX5" fmla="*/ 172696 w 391060"/>
                <a:gd name="connsiteY5" fmla="*/ 665800 h 925108"/>
                <a:gd name="connsiteX6" fmla="*/ 145400 w 391060"/>
                <a:gd name="connsiteY6" fmla="*/ 624857 h 925108"/>
                <a:gd name="connsiteX7" fmla="*/ 159048 w 391060"/>
                <a:gd name="connsiteY7" fmla="*/ 515675 h 925108"/>
                <a:gd name="connsiteX8" fmla="*/ 172696 w 391060"/>
                <a:gd name="connsiteY8" fmla="*/ 474732 h 925108"/>
                <a:gd name="connsiteX9" fmla="*/ 145400 w 391060"/>
                <a:gd name="connsiteY9" fmla="*/ 215424 h 925108"/>
                <a:gd name="connsiteX10" fmla="*/ 118105 w 391060"/>
                <a:gd name="connsiteY10" fmla="*/ 133538 h 925108"/>
                <a:gd name="connsiteX11" fmla="*/ 77161 w 391060"/>
                <a:gd name="connsiteY11" fmla="*/ 92594 h 925108"/>
                <a:gd name="connsiteX12" fmla="*/ 36218 w 391060"/>
                <a:gd name="connsiteY12" fmla="*/ 38003 h 9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1060" h="925108">
                  <a:moveTo>
                    <a:pt x="391060" y="925108"/>
                  </a:moveTo>
                  <a:cubicBezTo>
                    <a:pt x="367537" y="885903"/>
                    <a:pt x="348973" y="842459"/>
                    <a:pt x="309173" y="815926"/>
                  </a:cubicBezTo>
                  <a:cubicBezTo>
                    <a:pt x="297203" y="807946"/>
                    <a:pt x="281878" y="806827"/>
                    <a:pt x="268230" y="802278"/>
                  </a:cubicBezTo>
                  <a:cubicBezTo>
                    <a:pt x="254582" y="784081"/>
                    <a:pt x="238572" y="767436"/>
                    <a:pt x="227287" y="747687"/>
                  </a:cubicBezTo>
                  <a:cubicBezTo>
                    <a:pt x="220150" y="735197"/>
                    <a:pt x="221619" y="718714"/>
                    <a:pt x="213639" y="706744"/>
                  </a:cubicBezTo>
                  <a:cubicBezTo>
                    <a:pt x="202933" y="690685"/>
                    <a:pt x="185052" y="680627"/>
                    <a:pt x="172696" y="665800"/>
                  </a:cubicBezTo>
                  <a:cubicBezTo>
                    <a:pt x="162195" y="653199"/>
                    <a:pt x="154499" y="638505"/>
                    <a:pt x="145400" y="624857"/>
                  </a:cubicBezTo>
                  <a:cubicBezTo>
                    <a:pt x="149949" y="588463"/>
                    <a:pt x="152487" y="551761"/>
                    <a:pt x="159048" y="515675"/>
                  </a:cubicBezTo>
                  <a:cubicBezTo>
                    <a:pt x="161621" y="501521"/>
                    <a:pt x="172696" y="489118"/>
                    <a:pt x="172696" y="474732"/>
                  </a:cubicBezTo>
                  <a:cubicBezTo>
                    <a:pt x="172696" y="374438"/>
                    <a:pt x="171550" y="302591"/>
                    <a:pt x="145400" y="215424"/>
                  </a:cubicBezTo>
                  <a:cubicBezTo>
                    <a:pt x="137133" y="187866"/>
                    <a:pt x="138450" y="153883"/>
                    <a:pt x="118105" y="133538"/>
                  </a:cubicBezTo>
                  <a:cubicBezTo>
                    <a:pt x="104457" y="119890"/>
                    <a:pt x="89517" y="107422"/>
                    <a:pt x="77161" y="92594"/>
                  </a:cubicBezTo>
                  <a:cubicBezTo>
                    <a:pt x="0" y="0"/>
                    <a:pt x="79624" y="81409"/>
                    <a:pt x="36218" y="38003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349966" y="696036"/>
              <a:ext cx="120671" cy="846141"/>
            </a:xfrm>
            <a:custGeom>
              <a:avLst/>
              <a:gdLst>
                <a:gd name="connsiteX0" fmla="*/ 65377 w 119968"/>
                <a:gd name="connsiteY0" fmla="*/ 846161 h 846161"/>
                <a:gd name="connsiteX1" fmla="*/ 38081 w 119968"/>
                <a:gd name="connsiteY1" fmla="*/ 805218 h 846161"/>
                <a:gd name="connsiteX2" fmla="*/ 38081 w 119968"/>
                <a:gd name="connsiteY2" fmla="*/ 409433 h 846161"/>
                <a:gd name="connsiteX3" fmla="*/ 92672 w 119968"/>
                <a:gd name="connsiteY3" fmla="*/ 327546 h 846161"/>
                <a:gd name="connsiteX4" fmla="*/ 119968 w 119968"/>
                <a:gd name="connsiteY4" fmla="*/ 286603 h 846161"/>
                <a:gd name="connsiteX5" fmla="*/ 106320 w 119968"/>
                <a:gd name="connsiteY5" fmla="*/ 204716 h 846161"/>
                <a:gd name="connsiteX6" fmla="*/ 92672 w 119968"/>
                <a:gd name="connsiteY6" fmla="*/ 136477 h 846161"/>
                <a:gd name="connsiteX7" fmla="*/ 92672 w 119968"/>
                <a:gd name="connsiteY7" fmla="*/ 0 h 84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968" h="846161">
                  <a:moveTo>
                    <a:pt x="65377" y="846161"/>
                  </a:moveTo>
                  <a:cubicBezTo>
                    <a:pt x="56278" y="832513"/>
                    <a:pt x="43840" y="820576"/>
                    <a:pt x="38081" y="805218"/>
                  </a:cubicBezTo>
                  <a:cubicBezTo>
                    <a:pt x="0" y="703671"/>
                    <a:pt x="37607" y="412275"/>
                    <a:pt x="38081" y="409433"/>
                  </a:cubicBezTo>
                  <a:cubicBezTo>
                    <a:pt x="43474" y="377074"/>
                    <a:pt x="74475" y="354842"/>
                    <a:pt x="92672" y="327546"/>
                  </a:cubicBezTo>
                  <a:lnTo>
                    <a:pt x="119968" y="286603"/>
                  </a:lnTo>
                  <a:cubicBezTo>
                    <a:pt x="115419" y="259307"/>
                    <a:pt x="111270" y="231942"/>
                    <a:pt x="106320" y="204716"/>
                  </a:cubicBezTo>
                  <a:cubicBezTo>
                    <a:pt x="102170" y="181893"/>
                    <a:pt x="94215" y="159622"/>
                    <a:pt x="92672" y="136477"/>
                  </a:cubicBezTo>
                  <a:cubicBezTo>
                    <a:pt x="89646" y="91085"/>
                    <a:pt x="92672" y="45492"/>
                    <a:pt x="92672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321386" y="737311"/>
              <a:ext cx="366776" cy="887416"/>
            </a:xfrm>
            <a:custGeom>
              <a:avLst/>
              <a:gdLst>
                <a:gd name="connsiteX0" fmla="*/ 107503 w 366811"/>
                <a:gd name="connsiteY0" fmla="*/ 887105 h 887105"/>
                <a:gd name="connsiteX1" fmla="*/ 66560 w 366811"/>
                <a:gd name="connsiteY1" fmla="*/ 791570 h 887105"/>
                <a:gd name="connsiteX2" fmla="*/ 52912 w 366811"/>
                <a:gd name="connsiteY2" fmla="*/ 750627 h 887105"/>
                <a:gd name="connsiteX3" fmla="*/ 11969 w 366811"/>
                <a:gd name="connsiteY3" fmla="*/ 668740 h 887105"/>
                <a:gd name="connsiteX4" fmla="*/ 39265 w 366811"/>
                <a:gd name="connsiteY4" fmla="*/ 504967 h 887105"/>
                <a:gd name="connsiteX5" fmla="*/ 66560 w 366811"/>
                <a:gd name="connsiteY5" fmla="*/ 464024 h 887105"/>
                <a:gd name="connsiteX6" fmla="*/ 107503 w 366811"/>
                <a:gd name="connsiteY6" fmla="*/ 450376 h 887105"/>
                <a:gd name="connsiteX7" fmla="*/ 134799 w 366811"/>
                <a:gd name="connsiteY7" fmla="*/ 409433 h 887105"/>
                <a:gd name="connsiteX8" fmla="*/ 216686 w 366811"/>
                <a:gd name="connsiteY8" fmla="*/ 354842 h 887105"/>
                <a:gd name="connsiteX9" fmla="*/ 284924 w 366811"/>
                <a:gd name="connsiteY9" fmla="*/ 81887 h 887105"/>
                <a:gd name="connsiteX10" fmla="*/ 353163 w 366811"/>
                <a:gd name="connsiteY10" fmla="*/ 13648 h 887105"/>
                <a:gd name="connsiteX11" fmla="*/ 366811 w 366811"/>
                <a:gd name="connsiteY11" fmla="*/ 0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811" h="887105">
                  <a:moveTo>
                    <a:pt x="107503" y="887105"/>
                  </a:moveTo>
                  <a:cubicBezTo>
                    <a:pt x="93855" y="855260"/>
                    <a:pt x="79427" y="823738"/>
                    <a:pt x="66560" y="791570"/>
                  </a:cubicBezTo>
                  <a:cubicBezTo>
                    <a:pt x="61217" y="778213"/>
                    <a:pt x="59346" y="763494"/>
                    <a:pt x="52912" y="750627"/>
                  </a:cubicBezTo>
                  <a:cubicBezTo>
                    <a:pt x="0" y="644803"/>
                    <a:pt x="46273" y="771652"/>
                    <a:pt x="11969" y="668740"/>
                  </a:cubicBezTo>
                  <a:cubicBezTo>
                    <a:pt x="16294" y="629819"/>
                    <a:pt x="16401" y="550696"/>
                    <a:pt x="39265" y="504967"/>
                  </a:cubicBezTo>
                  <a:cubicBezTo>
                    <a:pt x="46600" y="490296"/>
                    <a:pt x="53752" y="474271"/>
                    <a:pt x="66560" y="464024"/>
                  </a:cubicBezTo>
                  <a:cubicBezTo>
                    <a:pt x="77793" y="455037"/>
                    <a:pt x="93855" y="454925"/>
                    <a:pt x="107503" y="450376"/>
                  </a:cubicBezTo>
                  <a:cubicBezTo>
                    <a:pt x="116602" y="436728"/>
                    <a:pt x="122455" y="420234"/>
                    <a:pt x="134799" y="409433"/>
                  </a:cubicBezTo>
                  <a:cubicBezTo>
                    <a:pt x="159488" y="387831"/>
                    <a:pt x="216686" y="354842"/>
                    <a:pt x="216686" y="354842"/>
                  </a:cubicBezTo>
                  <a:cubicBezTo>
                    <a:pt x="323121" y="195188"/>
                    <a:pt x="236969" y="353633"/>
                    <a:pt x="284924" y="81887"/>
                  </a:cubicBezTo>
                  <a:cubicBezTo>
                    <a:pt x="291401" y="45184"/>
                    <a:pt x="328489" y="32154"/>
                    <a:pt x="353163" y="13648"/>
                  </a:cubicBezTo>
                  <a:cubicBezTo>
                    <a:pt x="358310" y="9788"/>
                    <a:pt x="362262" y="4549"/>
                    <a:pt x="366811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719618" y="915112"/>
              <a:ext cx="587477" cy="681040"/>
            </a:xfrm>
            <a:custGeom>
              <a:avLst/>
              <a:gdLst>
                <a:gd name="connsiteX0" fmla="*/ 586854 w 586854"/>
                <a:gd name="connsiteY0" fmla="*/ 682388 h 682388"/>
                <a:gd name="connsiteX1" fmla="*/ 532263 w 586854"/>
                <a:gd name="connsiteY1" fmla="*/ 559558 h 682388"/>
                <a:gd name="connsiteX2" fmla="*/ 518615 w 586854"/>
                <a:gd name="connsiteY2" fmla="*/ 518615 h 682388"/>
                <a:gd name="connsiteX3" fmla="*/ 504967 w 586854"/>
                <a:gd name="connsiteY3" fmla="*/ 477672 h 682388"/>
                <a:gd name="connsiteX4" fmla="*/ 464024 w 586854"/>
                <a:gd name="connsiteY4" fmla="*/ 450376 h 682388"/>
                <a:gd name="connsiteX5" fmla="*/ 436728 w 586854"/>
                <a:gd name="connsiteY5" fmla="*/ 409433 h 682388"/>
                <a:gd name="connsiteX6" fmla="*/ 354842 w 586854"/>
                <a:gd name="connsiteY6" fmla="*/ 327546 h 682388"/>
                <a:gd name="connsiteX7" fmla="*/ 327546 w 586854"/>
                <a:gd name="connsiteY7" fmla="*/ 286603 h 682388"/>
                <a:gd name="connsiteX8" fmla="*/ 218364 w 586854"/>
                <a:gd name="connsiteY8" fmla="*/ 245660 h 682388"/>
                <a:gd name="connsiteX9" fmla="*/ 136478 w 586854"/>
                <a:gd name="connsiteY9" fmla="*/ 204716 h 682388"/>
                <a:gd name="connsiteX10" fmla="*/ 95534 w 586854"/>
                <a:gd name="connsiteY10" fmla="*/ 163773 h 682388"/>
                <a:gd name="connsiteX11" fmla="*/ 81886 w 586854"/>
                <a:gd name="connsiteY11" fmla="*/ 122830 h 682388"/>
                <a:gd name="connsiteX12" fmla="*/ 27295 w 586854"/>
                <a:gd name="connsiteY12" fmla="*/ 40943 h 682388"/>
                <a:gd name="connsiteX13" fmla="*/ 0 w 586854"/>
                <a:gd name="connsiteY13" fmla="*/ 0 h 68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6854" h="682388">
                  <a:moveTo>
                    <a:pt x="586854" y="682388"/>
                  </a:moveTo>
                  <a:cubicBezTo>
                    <a:pt x="543597" y="617504"/>
                    <a:pt x="564746" y="657007"/>
                    <a:pt x="532263" y="559558"/>
                  </a:cubicBezTo>
                  <a:lnTo>
                    <a:pt x="518615" y="518615"/>
                  </a:lnTo>
                  <a:cubicBezTo>
                    <a:pt x="514066" y="504967"/>
                    <a:pt x="516937" y="485652"/>
                    <a:pt x="504967" y="477672"/>
                  </a:cubicBezTo>
                  <a:lnTo>
                    <a:pt x="464024" y="450376"/>
                  </a:lnTo>
                  <a:cubicBezTo>
                    <a:pt x="454925" y="436728"/>
                    <a:pt x="447625" y="421692"/>
                    <a:pt x="436728" y="409433"/>
                  </a:cubicBezTo>
                  <a:cubicBezTo>
                    <a:pt x="411082" y="380582"/>
                    <a:pt x="376255" y="359664"/>
                    <a:pt x="354842" y="327546"/>
                  </a:cubicBezTo>
                  <a:cubicBezTo>
                    <a:pt x="345743" y="313898"/>
                    <a:pt x="341611" y="295042"/>
                    <a:pt x="327546" y="286603"/>
                  </a:cubicBezTo>
                  <a:cubicBezTo>
                    <a:pt x="294216" y="266605"/>
                    <a:pt x="253749" y="261744"/>
                    <a:pt x="218364" y="245660"/>
                  </a:cubicBezTo>
                  <a:cubicBezTo>
                    <a:pt x="72844" y="179514"/>
                    <a:pt x="274204" y="250626"/>
                    <a:pt x="136478" y="204716"/>
                  </a:cubicBezTo>
                  <a:cubicBezTo>
                    <a:pt x="122830" y="191068"/>
                    <a:pt x="106240" y="179832"/>
                    <a:pt x="95534" y="163773"/>
                  </a:cubicBezTo>
                  <a:cubicBezTo>
                    <a:pt x="87554" y="151803"/>
                    <a:pt x="88872" y="135406"/>
                    <a:pt x="81886" y="122830"/>
                  </a:cubicBezTo>
                  <a:cubicBezTo>
                    <a:pt x="65954" y="94153"/>
                    <a:pt x="45492" y="68239"/>
                    <a:pt x="27295" y="40943"/>
                  </a:cubicBezTo>
                  <a:lnTo>
                    <a:pt x="0" y="0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278515" y="1596152"/>
              <a:ext cx="233404" cy="177801"/>
            </a:xfrm>
            <a:custGeom>
              <a:avLst/>
              <a:gdLst>
                <a:gd name="connsiteX0" fmla="*/ 0 w 232012"/>
                <a:gd name="connsiteY0" fmla="*/ 0 h 177421"/>
                <a:gd name="connsiteX1" fmla="*/ 95534 w 232012"/>
                <a:gd name="connsiteY1" fmla="*/ 81887 h 177421"/>
                <a:gd name="connsiteX2" fmla="*/ 150125 w 232012"/>
                <a:gd name="connsiteY2" fmla="*/ 122830 h 177421"/>
                <a:gd name="connsiteX3" fmla="*/ 191069 w 232012"/>
                <a:gd name="connsiteY3" fmla="*/ 136478 h 177421"/>
                <a:gd name="connsiteX4" fmla="*/ 232012 w 232012"/>
                <a:gd name="connsiteY4" fmla="*/ 177421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012" h="177421">
                  <a:moveTo>
                    <a:pt x="0" y="0"/>
                  </a:moveTo>
                  <a:cubicBezTo>
                    <a:pt x="82491" y="82491"/>
                    <a:pt x="22789" y="29926"/>
                    <a:pt x="95534" y="81887"/>
                  </a:cubicBezTo>
                  <a:cubicBezTo>
                    <a:pt x="114043" y="95108"/>
                    <a:pt x="130376" y="111545"/>
                    <a:pt x="150125" y="122830"/>
                  </a:cubicBezTo>
                  <a:cubicBezTo>
                    <a:pt x="162616" y="129968"/>
                    <a:pt x="177421" y="131929"/>
                    <a:pt x="191069" y="136478"/>
                  </a:cubicBezTo>
                  <a:lnTo>
                    <a:pt x="232012" y="177421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2388072" y="1637427"/>
              <a:ext cx="71449" cy="82550"/>
            </a:xfrm>
            <a:custGeom>
              <a:avLst/>
              <a:gdLst>
                <a:gd name="connsiteX0" fmla="*/ 0 w 71808"/>
                <a:gd name="connsiteY0" fmla="*/ 0 h 81887"/>
                <a:gd name="connsiteX1" fmla="*/ 27296 w 71808"/>
                <a:gd name="connsiteY1" fmla="*/ 40944 h 81887"/>
                <a:gd name="connsiteX2" fmla="*/ 68239 w 71808"/>
                <a:gd name="connsiteY2" fmla="*/ 68239 h 81887"/>
                <a:gd name="connsiteX3" fmla="*/ 54591 w 71808"/>
                <a:gd name="connsiteY3" fmla="*/ 81887 h 8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08" h="81887">
                  <a:moveTo>
                    <a:pt x="0" y="0"/>
                  </a:moveTo>
                  <a:cubicBezTo>
                    <a:pt x="9099" y="13648"/>
                    <a:pt x="15697" y="29345"/>
                    <a:pt x="27296" y="40944"/>
                  </a:cubicBezTo>
                  <a:cubicBezTo>
                    <a:pt x="38894" y="52542"/>
                    <a:pt x="59141" y="54591"/>
                    <a:pt x="68239" y="68239"/>
                  </a:cubicBezTo>
                  <a:cubicBezTo>
                    <a:pt x="71808" y="73592"/>
                    <a:pt x="59140" y="77338"/>
                    <a:pt x="54591" y="81887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2429355" y="1624727"/>
              <a:ext cx="17465" cy="80963"/>
            </a:xfrm>
            <a:custGeom>
              <a:avLst/>
              <a:gdLst>
                <a:gd name="connsiteX0" fmla="*/ 0 w 17964"/>
                <a:gd name="connsiteY0" fmla="*/ 0 h 81886"/>
                <a:gd name="connsiteX1" fmla="*/ 13648 w 17964"/>
                <a:gd name="connsiteY1" fmla="*/ 81886 h 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4" h="81886">
                  <a:moveTo>
                    <a:pt x="0" y="0"/>
                  </a:moveTo>
                  <a:cubicBezTo>
                    <a:pt x="17964" y="53890"/>
                    <a:pt x="13648" y="26557"/>
                    <a:pt x="13648" y="81886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286375" y="571500"/>
            <a:ext cx="3643313" cy="15700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Египет – страна в долине реки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Нил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 Ширина долины – </a:t>
            </a:r>
          </a:p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10 – 15 километров.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>
            <a:off x="2857500" y="4286250"/>
            <a:ext cx="357188" cy="285750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16200000" flipV="1">
            <a:off x="3393281" y="5179220"/>
            <a:ext cx="371475" cy="157162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rot="16200000" flipV="1">
            <a:off x="3536156" y="5750719"/>
            <a:ext cx="428625" cy="71438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rot="10800000">
            <a:off x="3214688" y="4643438"/>
            <a:ext cx="357187" cy="285750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16200000" flipV="1">
            <a:off x="2464594" y="3893344"/>
            <a:ext cx="371475" cy="300037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6200000" flipV="1">
            <a:off x="3644106" y="6215857"/>
            <a:ext cx="357187" cy="69850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5400000" flipH="1" flipV="1">
            <a:off x="2428875" y="2357438"/>
            <a:ext cx="357188" cy="214312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5400000" flipH="1" flipV="1">
            <a:off x="2178844" y="2964657"/>
            <a:ext cx="428625" cy="71437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16200000" flipV="1">
            <a:off x="2250282" y="3536156"/>
            <a:ext cx="442912" cy="85725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16200000" flipV="1">
            <a:off x="2428875" y="1500188"/>
            <a:ext cx="442913" cy="14287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rot="16200000" flipV="1">
            <a:off x="2500313" y="1928813"/>
            <a:ext cx="371475" cy="85725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rot="16200000" flipV="1">
            <a:off x="2464594" y="964407"/>
            <a:ext cx="371475" cy="14287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500438" y="6396038"/>
            <a:ext cx="56778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Юг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2214563" y="0"/>
            <a:ext cx="101021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Север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86375" y="2143125"/>
            <a:ext cx="3571875" cy="3046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Низовья реки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, где Нил разделяется на несколько рукавов, называется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дельта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cs typeface="Arial" charset="0"/>
              </a:rPr>
              <a:t>– от четвертой буквы греческого алфавита, напоминающей треугольник.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214938" y="5143500"/>
            <a:ext cx="371475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На пути течения реки встречаются  каменистые преграды –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пороги.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62" name="TextBox 46"/>
          <p:cNvSpPr txBox="1">
            <a:spLocks noChangeArrowheads="1"/>
          </p:cNvSpPr>
          <p:nvPr/>
        </p:nvSpPr>
        <p:spPr bwMode="auto">
          <a:xfrm>
            <a:off x="2357438" y="5572125"/>
            <a:ext cx="16049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Первый порог</a:t>
            </a:r>
          </a:p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Нила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0800000">
            <a:off x="1643063" y="571500"/>
            <a:ext cx="2214562" cy="1500188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2071688" y="682625"/>
            <a:ext cx="1255712" cy="1079500"/>
            <a:chOff x="2076776" y="729352"/>
            <a:chExt cx="1255594" cy="1078173"/>
          </a:xfrm>
        </p:grpSpPr>
        <p:sp>
          <p:nvSpPr>
            <p:cNvPr id="39" name="Полилиния 38"/>
            <p:cNvSpPr/>
            <p:nvPr/>
          </p:nvSpPr>
          <p:spPr>
            <a:xfrm>
              <a:off x="2773623" y="1019508"/>
              <a:ext cx="558747" cy="746793"/>
            </a:xfrm>
            <a:custGeom>
              <a:avLst/>
              <a:gdLst>
                <a:gd name="connsiteX0" fmla="*/ 13179 w 559090"/>
                <a:gd name="connsiteY0" fmla="*/ 747536 h 747536"/>
                <a:gd name="connsiteX1" fmla="*/ 95066 w 559090"/>
                <a:gd name="connsiteY1" fmla="*/ 679297 h 747536"/>
                <a:gd name="connsiteX2" fmla="*/ 108714 w 559090"/>
                <a:gd name="connsiteY2" fmla="*/ 638354 h 747536"/>
                <a:gd name="connsiteX3" fmla="*/ 95066 w 559090"/>
                <a:gd name="connsiteY3" fmla="*/ 597410 h 747536"/>
                <a:gd name="connsiteX4" fmla="*/ 26827 w 559090"/>
                <a:gd name="connsiteY4" fmla="*/ 515524 h 747536"/>
                <a:gd name="connsiteX5" fmla="*/ 54123 w 559090"/>
                <a:gd name="connsiteY5" fmla="*/ 433637 h 747536"/>
                <a:gd name="connsiteX6" fmla="*/ 136009 w 559090"/>
                <a:gd name="connsiteY6" fmla="*/ 379046 h 747536"/>
                <a:gd name="connsiteX7" fmla="*/ 176953 w 559090"/>
                <a:gd name="connsiteY7" fmla="*/ 297160 h 747536"/>
                <a:gd name="connsiteX8" fmla="*/ 204248 w 559090"/>
                <a:gd name="connsiteY8" fmla="*/ 187977 h 747536"/>
                <a:gd name="connsiteX9" fmla="*/ 245191 w 559090"/>
                <a:gd name="connsiteY9" fmla="*/ 160682 h 747536"/>
                <a:gd name="connsiteX10" fmla="*/ 340726 w 559090"/>
                <a:gd name="connsiteY10" fmla="*/ 133386 h 747536"/>
                <a:gd name="connsiteX11" fmla="*/ 381669 w 559090"/>
                <a:gd name="connsiteY11" fmla="*/ 119739 h 747536"/>
                <a:gd name="connsiteX12" fmla="*/ 395317 w 559090"/>
                <a:gd name="connsiteY12" fmla="*/ 78795 h 747536"/>
                <a:gd name="connsiteX13" fmla="*/ 559090 w 559090"/>
                <a:gd name="connsiteY13" fmla="*/ 37852 h 7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9090" h="747536">
                  <a:moveTo>
                    <a:pt x="13179" y="747536"/>
                  </a:moveTo>
                  <a:cubicBezTo>
                    <a:pt x="43391" y="727395"/>
                    <a:pt x="74049" y="710822"/>
                    <a:pt x="95066" y="679297"/>
                  </a:cubicBezTo>
                  <a:cubicBezTo>
                    <a:pt x="103046" y="667327"/>
                    <a:pt x="104165" y="652002"/>
                    <a:pt x="108714" y="638354"/>
                  </a:cubicBezTo>
                  <a:cubicBezTo>
                    <a:pt x="104165" y="624706"/>
                    <a:pt x="101500" y="610277"/>
                    <a:pt x="95066" y="597410"/>
                  </a:cubicBezTo>
                  <a:cubicBezTo>
                    <a:pt x="76065" y="559407"/>
                    <a:pt x="57012" y="545708"/>
                    <a:pt x="26827" y="515524"/>
                  </a:cubicBezTo>
                  <a:cubicBezTo>
                    <a:pt x="9317" y="462993"/>
                    <a:pt x="0" y="475733"/>
                    <a:pt x="54123" y="433637"/>
                  </a:cubicBezTo>
                  <a:cubicBezTo>
                    <a:pt x="80018" y="413497"/>
                    <a:pt x="136009" y="379046"/>
                    <a:pt x="136009" y="379046"/>
                  </a:cubicBezTo>
                  <a:cubicBezTo>
                    <a:pt x="162694" y="339020"/>
                    <a:pt x="165653" y="342362"/>
                    <a:pt x="176953" y="297160"/>
                  </a:cubicBezTo>
                  <a:cubicBezTo>
                    <a:pt x="177881" y="293450"/>
                    <a:pt x="192903" y="202159"/>
                    <a:pt x="204248" y="187977"/>
                  </a:cubicBezTo>
                  <a:cubicBezTo>
                    <a:pt x="214494" y="175169"/>
                    <a:pt x="230520" y="168017"/>
                    <a:pt x="245191" y="160682"/>
                  </a:cubicBezTo>
                  <a:cubicBezTo>
                    <a:pt x="267006" y="149775"/>
                    <a:pt x="320320" y="139216"/>
                    <a:pt x="340726" y="133386"/>
                  </a:cubicBezTo>
                  <a:cubicBezTo>
                    <a:pt x="354558" y="129434"/>
                    <a:pt x="368021" y="124288"/>
                    <a:pt x="381669" y="119739"/>
                  </a:cubicBezTo>
                  <a:cubicBezTo>
                    <a:pt x="386218" y="106091"/>
                    <a:pt x="388883" y="91662"/>
                    <a:pt x="395317" y="78795"/>
                  </a:cubicBezTo>
                  <a:cubicBezTo>
                    <a:pt x="434714" y="0"/>
                    <a:pt x="442633" y="37852"/>
                    <a:pt x="559090" y="37852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2381547" y="773747"/>
              <a:ext cx="390488" cy="924375"/>
            </a:xfrm>
            <a:custGeom>
              <a:avLst/>
              <a:gdLst>
                <a:gd name="connsiteX0" fmla="*/ 391060 w 391060"/>
                <a:gd name="connsiteY0" fmla="*/ 925108 h 925108"/>
                <a:gd name="connsiteX1" fmla="*/ 309173 w 391060"/>
                <a:gd name="connsiteY1" fmla="*/ 815926 h 925108"/>
                <a:gd name="connsiteX2" fmla="*/ 268230 w 391060"/>
                <a:gd name="connsiteY2" fmla="*/ 802278 h 925108"/>
                <a:gd name="connsiteX3" fmla="*/ 227287 w 391060"/>
                <a:gd name="connsiteY3" fmla="*/ 747687 h 925108"/>
                <a:gd name="connsiteX4" fmla="*/ 213639 w 391060"/>
                <a:gd name="connsiteY4" fmla="*/ 706744 h 925108"/>
                <a:gd name="connsiteX5" fmla="*/ 172696 w 391060"/>
                <a:gd name="connsiteY5" fmla="*/ 665800 h 925108"/>
                <a:gd name="connsiteX6" fmla="*/ 145400 w 391060"/>
                <a:gd name="connsiteY6" fmla="*/ 624857 h 925108"/>
                <a:gd name="connsiteX7" fmla="*/ 159048 w 391060"/>
                <a:gd name="connsiteY7" fmla="*/ 515675 h 925108"/>
                <a:gd name="connsiteX8" fmla="*/ 172696 w 391060"/>
                <a:gd name="connsiteY8" fmla="*/ 474732 h 925108"/>
                <a:gd name="connsiteX9" fmla="*/ 145400 w 391060"/>
                <a:gd name="connsiteY9" fmla="*/ 215424 h 925108"/>
                <a:gd name="connsiteX10" fmla="*/ 118105 w 391060"/>
                <a:gd name="connsiteY10" fmla="*/ 133538 h 925108"/>
                <a:gd name="connsiteX11" fmla="*/ 77161 w 391060"/>
                <a:gd name="connsiteY11" fmla="*/ 92594 h 925108"/>
                <a:gd name="connsiteX12" fmla="*/ 36218 w 391060"/>
                <a:gd name="connsiteY12" fmla="*/ 38003 h 9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1060" h="925108">
                  <a:moveTo>
                    <a:pt x="391060" y="925108"/>
                  </a:moveTo>
                  <a:cubicBezTo>
                    <a:pt x="367537" y="885903"/>
                    <a:pt x="348973" y="842459"/>
                    <a:pt x="309173" y="815926"/>
                  </a:cubicBezTo>
                  <a:cubicBezTo>
                    <a:pt x="297203" y="807946"/>
                    <a:pt x="281878" y="806827"/>
                    <a:pt x="268230" y="802278"/>
                  </a:cubicBezTo>
                  <a:cubicBezTo>
                    <a:pt x="254582" y="784081"/>
                    <a:pt x="238572" y="767436"/>
                    <a:pt x="227287" y="747687"/>
                  </a:cubicBezTo>
                  <a:cubicBezTo>
                    <a:pt x="220150" y="735197"/>
                    <a:pt x="221619" y="718714"/>
                    <a:pt x="213639" y="706744"/>
                  </a:cubicBezTo>
                  <a:cubicBezTo>
                    <a:pt x="202933" y="690685"/>
                    <a:pt x="185052" y="680627"/>
                    <a:pt x="172696" y="665800"/>
                  </a:cubicBezTo>
                  <a:cubicBezTo>
                    <a:pt x="162195" y="653199"/>
                    <a:pt x="154499" y="638505"/>
                    <a:pt x="145400" y="624857"/>
                  </a:cubicBezTo>
                  <a:cubicBezTo>
                    <a:pt x="149949" y="588463"/>
                    <a:pt x="152487" y="551761"/>
                    <a:pt x="159048" y="515675"/>
                  </a:cubicBezTo>
                  <a:cubicBezTo>
                    <a:pt x="161621" y="501521"/>
                    <a:pt x="172696" y="489118"/>
                    <a:pt x="172696" y="474732"/>
                  </a:cubicBezTo>
                  <a:cubicBezTo>
                    <a:pt x="172696" y="374438"/>
                    <a:pt x="171550" y="302591"/>
                    <a:pt x="145400" y="215424"/>
                  </a:cubicBezTo>
                  <a:cubicBezTo>
                    <a:pt x="137133" y="187866"/>
                    <a:pt x="138450" y="153883"/>
                    <a:pt x="118105" y="133538"/>
                  </a:cubicBezTo>
                  <a:cubicBezTo>
                    <a:pt x="104457" y="119890"/>
                    <a:pt x="89517" y="107422"/>
                    <a:pt x="77161" y="92594"/>
                  </a:cubicBezTo>
                  <a:cubicBezTo>
                    <a:pt x="0" y="0"/>
                    <a:pt x="79624" y="81409"/>
                    <a:pt x="36218" y="38003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2706954" y="729352"/>
              <a:ext cx="120639" cy="846683"/>
            </a:xfrm>
            <a:custGeom>
              <a:avLst/>
              <a:gdLst>
                <a:gd name="connsiteX0" fmla="*/ 65377 w 119968"/>
                <a:gd name="connsiteY0" fmla="*/ 846161 h 846161"/>
                <a:gd name="connsiteX1" fmla="*/ 38081 w 119968"/>
                <a:gd name="connsiteY1" fmla="*/ 805218 h 846161"/>
                <a:gd name="connsiteX2" fmla="*/ 38081 w 119968"/>
                <a:gd name="connsiteY2" fmla="*/ 409433 h 846161"/>
                <a:gd name="connsiteX3" fmla="*/ 92672 w 119968"/>
                <a:gd name="connsiteY3" fmla="*/ 327546 h 846161"/>
                <a:gd name="connsiteX4" fmla="*/ 119968 w 119968"/>
                <a:gd name="connsiteY4" fmla="*/ 286603 h 846161"/>
                <a:gd name="connsiteX5" fmla="*/ 106320 w 119968"/>
                <a:gd name="connsiteY5" fmla="*/ 204716 h 846161"/>
                <a:gd name="connsiteX6" fmla="*/ 92672 w 119968"/>
                <a:gd name="connsiteY6" fmla="*/ 136477 h 846161"/>
                <a:gd name="connsiteX7" fmla="*/ 92672 w 119968"/>
                <a:gd name="connsiteY7" fmla="*/ 0 h 84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968" h="846161">
                  <a:moveTo>
                    <a:pt x="65377" y="846161"/>
                  </a:moveTo>
                  <a:cubicBezTo>
                    <a:pt x="56278" y="832513"/>
                    <a:pt x="43840" y="820576"/>
                    <a:pt x="38081" y="805218"/>
                  </a:cubicBezTo>
                  <a:cubicBezTo>
                    <a:pt x="0" y="703671"/>
                    <a:pt x="37607" y="412275"/>
                    <a:pt x="38081" y="409433"/>
                  </a:cubicBezTo>
                  <a:cubicBezTo>
                    <a:pt x="43474" y="377074"/>
                    <a:pt x="74475" y="354842"/>
                    <a:pt x="92672" y="327546"/>
                  </a:cubicBezTo>
                  <a:lnTo>
                    <a:pt x="119968" y="286603"/>
                  </a:lnTo>
                  <a:cubicBezTo>
                    <a:pt x="115419" y="259307"/>
                    <a:pt x="111270" y="231942"/>
                    <a:pt x="106320" y="204716"/>
                  </a:cubicBezTo>
                  <a:cubicBezTo>
                    <a:pt x="102170" y="181893"/>
                    <a:pt x="94215" y="159622"/>
                    <a:pt x="92672" y="136477"/>
                  </a:cubicBezTo>
                  <a:cubicBezTo>
                    <a:pt x="89646" y="91085"/>
                    <a:pt x="92672" y="45492"/>
                    <a:pt x="92672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678381" y="770576"/>
              <a:ext cx="366679" cy="886322"/>
            </a:xfrm>
            <a:custGeom>
              <a:avLst/>
              <a:gdLst>
                <a:gd name="connsiteX0" fmla="*/ 107503 w 366811"/>
                <a:gd name="connsiteY0" fmla="*/ 887105 h 887105"/>
                <a:gd name="connsiteX1" fmla="*/ 66560 w 366811"/>
                <a:gd name="connsiteY1" fmla="*/ 791570 h 887105"/>
                <a:gd name="connsiteX2" fmla="*/ 52912 w 366811"/>
                <a:gd name="connsiteY2" fmla="*/ 750627 h 887105"/>
                <a:gd name="connsiteX3" fmla="*/ 11969 w 366811"/>
                <a:gd name="connsiteY3" fmla="*/ 668740 h 887105"/>
                <a:gd name="connsiteX4" fmla="*/ 39265 w 366811"/>
                <a:gd name="connsiteY4" fmla="*/ 504967 h 887105"/>
                <a:gd name="connsiteX5" fmla="*/ 66560 w 366811"/>
                <a:gd name="connsiteY5" fmla="*/ 464024 h 887105"/>
                <a:gd name="connsiteX6" fmla="*/ 107503 w 366811"/>
                <a:gd name="connsiteY6" fmla="*/ 450376 h 887105"/>
                <a:gd name="connsiteX7" fmla="*/ 134799 w 366811"/>
                <a:gd name="connsiteY7" fmla="*/ 409433 h 887105"/>
                <a:gd name="connsiteX8" fmla="*/ 216686 w 366811"/>
                <a:gd name="connsiteY8" fmla="*/ 354842 h 887105"/>
                <a:gd name="connsiteX9" fmla="*/ 284924 w 366811"/>
                <a:gd name="connsiteY9" fmla="*/ 81887 h 887105"/>
                <a:gd name="connsiteX10" fmla="*/ 353163 w 366811"/>
                <a:gd name="connsiteY10" fmla="*/ 13648 h 887105"/>
                <a:gd name="connsiteX11" fmla="*/ 366811 w 366811"/>
                <a:gd name="connsiteY11" fmla="*/ 0 h 88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6811" h="887105">
                  <a:moveTo>
                    <a:pt x="107503" y="887105"/>
                  </a:moveTo>
                  <a:cubicBezTo>
                    <a:pt x="93855" y="855260"/>
                    <a:pt x="79427" y="823738"/>
                    <a:pt x="66560" y="791570"/>
                  </a:cubicBezTo>
                  <a:cubicBezTo>
                    <a:pt x="61217" y="778213"/>
                    <a:pt x="59346" y="763494"/>
                    <a:pt x="52912" y="750627"/>
                  </a:cubicBezTo>
                  <a:cubicBezTo>
                    <a:pt x="0" y="644803"/>
                    <a:pt x="46273" y="771652"/>
                    <a:pt x="11969" y="668740"/>
                  </a:cubicBezTo>
                  <a:cubicBezTo>
                    <a:pt x="16294" y="629819"/>
                    <a:pt x="16401" y="550696"/>
                    <a:pt x="39265" y="504967"/>
                  </a:cubicBezTo>
                  <a:cubicBezTo>
                    <a:pt x="46600" y="490296"/>
                    <a:pt x="53752" y="474271"/>
                    <a:pt x="66560" y="464024"/>
                  </a:cubicBezTo>
                  <a:cubicBezTo>
                    <a:pt x="77793" y="455037"/>
                    <a:pt x="93855" y="454925"/>
                    <a:pt x="107503" y="450376"/>
                  </a:cubicBezTo>
                  <a:cubicBezTo>
                    <a:pt x="116602" y="436728"/>
                    <a:pt x="122455" y="420234"/>
                    <a:pt x="134799" y="409433"/>
                  </a:cubicBezTo>
                  <a:cubicBezTo>
                    <a:pt x="159488" y="387831"/>
                    <a:pt x="216686" y="354842"/>
                    <a:pt x="216686" y="354842"/>
                  </a:cubicBezTo>
                  <a:cubicBezTo>
                    <a:pt x="323121" y="195188"/>
                    <a:pt x="236969" y="353633"/>
                    <a:pt x="284924" y="81887"/>
                  </a:cubicBezTo>
                  <a:cubicBezTo>
                    <a:pt x="291401" y="45184"/>
                    <a:pt x="328489" y="32154"/>
                    <a:pt x="353163" y="13648"/>
                  </a:cubicBezTo>
                  <a:cubicBezTo>
                    <a:pt x="358310" y="9788"/>
                    <a:pt x="362262" y="4549"/>
                    <a:pt x="366811" y="0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2076776" y="948158"/>
              <a:ext cx="587320" cy="681786"/>
            </a:xfrm>
            <a:custGeom>
              <a:avLst/>
              <a:gdLst>
                <a:gd name="connsiteX0" fmla="*/ 586854 w 586854"/>
                <a:gd name="connsiteY0" fmla="*/ 682388 h 682388"/>
                <a:gd name="connsiteX1" fmla="*/ 532263 w 586854"/>
                <a:gd name="connsiteY1" fmla="*/ 559558 h 682388"/>
                <a:gd name="connsiteX2" fmla="*/ 518615 w 586854"/>
                <a:gd name="connsiteY2" fmla="*/ 518615 h 682388"/>
                <a:gd name="connsiteX3" fmla="*/ 504967 w 586854"/>
                <a:gd name="connsiteY3" fmla="*/ 477672 h 682388"/>
                <a:gd name="connsiteX4" fmla="*/ 464024 w 586854"/>
                <a:gd name="connsiteY4" fmla="*/ 450376 h 682388"/>
                <a:gd name="connsiteX5" fmla="*/ 436728 w 586854"/>
                <a:gd name="connsiteY5" fmla="*/ 409433 h 682388"/>
                <a:gd name="connsiteX6" fmla="*/ 354842 w 586854"/>
                <a:gd name="connsiteY6" fmla="*/ 327546 h 682388"/>
                <a:gd name="connsiteX7" fmla="*/ 327546 w 586854"/>
                <a:gd name="connsiteY7" fmla="*/ 286603 h 682388"/>
                <a:gd name="connsiteX8" fmla="*/ 218364 w 586854"/>
                <a:gd name="connsiteY8" fmla="*/ 245660 h 682388"/>
                <a:gd name="connsiteX9" fmla="*/ 136478 w 586854"/>
                <a:gd name="connsiteY9" fmla="*/ 204716 h 682388"/>
                <a:gd name="connsiteX10" fmla="*/ 95534 w 586854"/>
                <a:gd name="connsiteY10" fmla="*/ 163773 h 682388"/>
                <a:gd name="connsiteX11" fmla="*/ 81886 w 586854"/>
                <a:gd name="connsiteY11" fmla="*/ 122830 h 682388"/>
                <a:gd name="connsiteX12" fmla="*/ 27295 w 586854"/>
                <a:gd name="connsiteY12" fmla="*/ 40943 h 682388"/>
                <a:gd name="connsiteX13" fmla="*/ 0 w 586854"/>
                <a:gd name="connsiteY13" fmla="*/ 0 h 68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6854" h="682388">
                  <a:moveTo>
                    <a:pt x="586854" y="682388"/>
                  </a:moveTo>
                  <a:cubicBezTo>
                    <a:pt x="543597" y="617504"/>
                    <a:pt x="564746" y="657007"/>
                    <a:pt x="532263" y="559558"/>
                  </a:cubicBezTo>
                  <a:lnTo>
                    <a:pt x="518615" y="518615"/>
                  </a:lnTo>
                  <a:cubicBezTo>
                    <a:pt x="514066" y="504967"/>
                    <a:pt x="516937" y="485652"/>
                    <a:pt x="504967" y="477672"/>
                  </a:cubicBezTo>
                  <a:lnTo>
                    <a:pt x="464024" y="450376"/>
                  </a:lnTo>
                  <a:cubicBezTo>
                    <a:pt x="454925" y="436728"/>
                    <a:pt x="447625" y="421692"/>
                    <a:pt x="436728" y="409433"/>
                  </a:cubicBezTo>
                  <a:cubicBezTo>
                    <a:pt x="411082" y="380582"/>
                    <a:pt x="376255" y="359664"/>
                    <a:pt x="354842" y="327546"/>
                  </a:cubicBezTo>
                  <a:cubicBezTo>
                    <a:pt x="345743" y="313898"/>
                    <a:pt x="341611" y="295042"/>
                    <a:pt x="327546" y="286603"/>
                  </a:cubicBezTo>
                  <a:cubicBezTo>
                    <a:pt x="294216" y="266605"/>
                    <a:pt x="253749" y="261744"/>
                    <a:pt x="218364" y="245660"/>
                  </a:cubicBezTo>
                  <a:cubicBezTo>
                    <a:pt x="72844" y="179514"/>
                    <a:pt x="274204" y="250626"/>
                    <a:pt x="136478" y="204716"/>
                  </a:cubicBezTo>
                  <a:cubicBezTo>
                    <a:pt x="122830" y="191068"/>
                    <a:pt x="106240" y="179832"/>
                    <a:pt x="95534" y="163773"/>
                  </a:cubicBezTo>
                  <a:cubicBezTo>
                    <a:pt x="87554" y="151803"/>
                    <a:pt x="88872" y="135406"/>
                    <a:pt x="81886" y="122830"/>
                  </a:cubicBezTo>
                  <a:cubicBezTo>
                    <a:pt x="65954" y="94153"/>
                    <a:pt x="45492" y="68239"/>
                    <a:pt x="27295" y="40943"/>
                  </a:cubicBezTo>
                  <a:lnTo>
                    <a:pt x="0" y="0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637110" y="1629944"/>
              <a:ext cx="231753" cy="177581"/>
            </a:xfrm>
            <a:custGeom>
              <a:avLst/>
              <a:gdLst>
                <a:gd name="connsiteX0" fmla="*/ 0 w 232012"/>
                <a:gd name="connsiteY0" fmla="*/ 0 h 177421"/>
                <a:gd name="connsiteX1" fmla="*/ 95534 w 232012"/>
                <a:gd name="connsiteY1" fmla="*/ 81887 h 177421"/>
                <a:gd name="connsiteX2" fmla="*/ 150125 w 232012"/>
                <a:gd name="connsiteY2" fmla="*/ 122830 h 177421"/>
                <a:gd name="connsiteX3" fmla="*/ 191069 w 232012"/>
                <a:gd name="connsiteY3" fmla="*/ 136478 h 177421"/>
                <a:gd name="connsiteX4" fmla="*/ 232012 w 232012"/>
                <a:gd name="connsiteY4" fmla="*/ 177421 h 17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012" h="177421">
                  <a:moveTo>
                    <a:pt x="0" y="0"/>
                  </a:moveTo>
                  <a:cubicBezTo>
                    <a:pt x="82491" y="82491"/>
                    <a:pt x="22789" y="29926"/>
                    <a:pt x="95534" y="81887"/>
                  </a:cubicBezTo>
                  <a:cubicBezTo>
                    <a:pt x="114043" y="95108"/>
                    <a:pt x="130376" y="111545"/>
                    <a:pt x="150125" y="122830"/>
                  </a:cubicBezTo>
                  <a:cubicBezTo>
                    <a:pt x="162616" y="129968"/>
                    <a:pt x="177421" y="131929"/>
                    <a:pt x="191069" y="136478"/>
                  </a:cubicBezTo>
                  <a:lnTo>
                    <a:pt x="232012" y="177421"/>
                  </a:ln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2745050" y="1671168"/>
              <a:ext cx="73018" cy="82449"/>
            </a:xfrm>
            <a:custGeom>
              <a:avLst/>
              <a:gdLst>
                <a:gd name="connsiteX0" fmla="*/ 0 w 71808"/>
                <a:gd name="connsiteY0" fmla="*/ 0 h 81887"/>
                <a:gd name="connsiteX1" fmla="*/ 27296 w 71808"/>
                <a:gd name="connsiteY1" fmla="*/ 40944 h 81887"/>
                <a:gd name="connsiteX2" fmla="*/ 68239 w 71808"/>
                <a:gd name="connsiteY2" fmla="*/ 68239 h 81887"/>
                <a:gd name="connsiteX3" fmla="*/ 54591 w 71808"/>
                <a:gd name="connsiteY3" fmla="*/ 81887 h 8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08" h="81887">
                  <a:moveTo>
                    <a:pt x="0" y="0"/>
                  </a:moveTo>
                  <a:cubicBezTo>
                    <a:pt x="9099" y="13648"/>
                    <a:pt x="15697" y="29345"/>
                    <a:pt x="27296" y="40944"/>
                  </a:cubicBezTo>
                  <a:cubicBezTo>
                    <a:pt x="38894" y="52542"/>
                    <a:pt x="59141" y="54591"/>
                    <a:pt x="68239" y="68239"/>
                  </a:cubicBezTo>
                  <a:cubicBezTo>
                    <a:pt x="71808" y="73592"/>
                    <a:pt x="59140" y="77338"/>
                    <a:pt x="54591" y="81887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2786321" y="1656898"/>
              <a:ext cx="17461" cy="82449"/>
            </a:xfrm>
            <a:custGeom>
              <a:avLst/>
              <a:gdLst>
                <a:gd name="connsiteX0" fmla="*/ 0 w 17964"/>
                <a:gd name="connsiteY0" fmla="*/ 0 h 81886"/>
                <a:gd name="connsiteX1" fmla="*/ 13648 w 17964"/>
                <a:gd name="connsiteY1" fmla="*/ 81886 h 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64" h="81886">
                  <a:moveTo>
                    <a:pt x="0" y="0"/>
                  </a:moveTo>
                  <a:cubicBezTo>
                    <a:pt x="17964" y="53890"/>
                    <a:pt x="13648" y="26557"/>
                    <a:pt x="13648" y="81886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0265" name="TextBox 44"/>
          <p:cNvSpPr txBox="1">
            <a:spLocks noChangeArrowheads="1"/>
          </p:cNvSpPr>
          <p:nvPr/>
        </p:nvSpPr>
        <p:spPr bwMode="auto">
          <a:xfrm>
            <a:off x="0" y="6550025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/>
              <a:t>Задания и ответы – по щелчку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86500" y="0"/>
            <a:ext cx="180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Река Нил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105" grpId="0" animBg="1"/>
      <p:bldP spid="106" grpId="0" animBg="1"/>
      <p:bldP spid="31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70300" y="0"/>
            <a:ext cx="180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Река Нил</a:t>
            </a:r>
          </a:p>
        </p:txBody>
      </p:sp>
      <p:pic>
        <p:nvPicPr>
          <p:cNvPr id="18" name="Рисунок 17" descr="46669183_1248373783_f4c9567672b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714356"/>
            <a:ext cx="7810555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0">
      <a:dk1>
        <a:srgbClr val="C160DF"/>
      </a:dk1>
      <a:lt1>
        <a:srgbClr val="CE166E"/>
      </a:lt1>
      <a:dk2>
        <a:srgbClr val="EE68A8"/>
      </a:dk2>
      <a:lt2>
        <a:srgbClr val="FAD0E4"/>
      </a:lt2>
      <a:accent1>
        <a:srgbClr val="7FD13B"/>
      </a:accent1>
      <a:accent2>
        <a:srgbClr val="EA157A"/>
      </a:accent2>
      <a:accent3>
        <a:srgbClr val="36EA1E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3205</TotalTime>
  <Words>960</Words>
  <PresentationFormat>Экран (4:3)</PresentationFormat>
  <Paragraphs>157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klein</dc:creator>
  <cp:lastModifiedBy>Admin</cp:lastModifiedBy>
  <cp:revision>326</cp:revision>
  <dcterms:modified xsi:type="dcterms:W3CDTF">2017-10-08T18:32:39Z</dcterms:modified>
</cp:coreProperties>
</file>