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1" r:id="rId3"/>
    <p:sldId id="257" r:id="rId4"/>
    <p:sldId id="258" r:id="rId5"/>
    <p:sldId id="290" r:id="rId6"/>
    <p:sldId id="291" r:id="rId7"/>
    <p:sldId id="275" r:id="rId8"/>
    <p:sldId id="292" r:id="rId9"/>
    <p:sldId id="293" r:id="rId10"/>
    <p:sldId id="268" r:id="rId11"/>
    <p:sldId id="269" r:id="rId12"/>
    <p:sldId id="270" r:id="rId13"/>
    <p:sldId id="271" r:id="rId14"/>
    <p:sldId id="272" r:id="rId15"/>
    <p:sldId id="273" r:id="rId16"/>
    <p:sldId id="259" r:id="rId17"/>
    <p:sldId id="263" r:id="rId18"/>
    <p:sldId id="261" r:id="rId19"/>
    <p:sldId id="262" r:id="rId20"/>
    <p:sldId id="264" r:id="rId21"/>
    <p:sldId id="287" r:id="rId22"/>
    <p:sldId id="295" r:id="rId23"/>
    <p:sldId id="284" r:id="rId24"/>
    <p:sldId id="285" r:id="rId25"/>
    <p:sldId id="283" r:id="rId26"/>
    <p:sldId id="286" r:id="rId27"/>
    <p:sldId id="298" r:id="rId28"/>
    <p:sldId id="276" r:id="rId29"/>
    <p:sldId id="296" r:id="rId30"/>
    <p:sldId id="266" r:id="rId31"/>
    <p:sldId id="274" r:id="rId32"/>
    <p:sldId id="277" r:id="rId33"/>
    <p:sldId id="278" r:id="rId34"/>
    <p:sldId id="300" r:id="rId35"/>
    <p:sldId id="282" r:id="rId36"/>
    <p:sldId id="281" r:id="rId37"/>
    <p:sldId id="279" r:id="rId38"/>
    <p:sldId id="299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309" y="1871131"/>
            <a:ext cx="7916091" cy="2165292"/>
          </a:xfrm>
        </p:spPr>
        <p:txBody>
          <a:bodyPr/>
          <a:lstStyle/>
          <a:p>
            <a:r>
              <a:rPr lang="ru-RU" sz="4400" b="1" dirty="0" smtClean="0"/>
              <a:t>Визуальные приемы проблемного обучения</a:t>
            </a:r>
            <a:br>
              <a:rPr lang="ru-RU" sz="4400" b="1" dirty="0" smtClean="0"/>
            </a:br>
            <a:r>
              <a:rPr lang="ru-RU" sz="4400" b="1" dirty="0" smtClean="0"/>
              <a:t>(</a:t>
            </a:r>
            <a:r>
              <a:rPr lang="ru-RU" sz="4400" b="1" dirty="0" smtClean="0"/>
              <a:t>и</a:t>
            </a:r>
            <a:r>
              <a:rPr lang="ru-RU" sz="4400" b="1" dirty="0" smtClean="0"/>
              <a:t>спользование </a:t>
            </a:r>
            <a:r>
              <a:rPr lang="ru-RU" sz="4400" b="1" dirty="0" smtClean="0"/>
              <a:t>произведений живописи на уроках </a:t>
            </a:r>
            <a:r>
              <a:rPr lang="ru-RU" sz="4400" b="1" dirty="0" smtClean="0"/>
              <a:t>истории)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0775" y="4101734"/>
            <a:ext cx="6815669" cy="132080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err="1" smtClean="0"/>
              <a:t>Коронова</a:t>
            </a:r>
            <a:r>
              <a:rPr lang="ru-RU" dirty="0" smtClean="0"/>
              <a:t> Лилия Романовна</a:t>
            </a:r>
          </a:p>
          <a:p>
            <a:pPr algn="r"/>
            <a:r>
              <a:rPr lang="ru-RU" dirty="0" smtClean="0"/>
              <a:t>Учитель истории и обществознания</a:t>
            </a:r>
          </a:p>
          <a:p>
            <a:pPr algn="r"/>
            <a:r>
              <a:rPr lang="ru-RU" dirty="0" smtClean="0"/>
              <a:t>МБОУ «Гимназия №22» НМР РТ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48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48" y="174990"/>
            <a:ext cx="5051711" cy="6573539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5666704" y="1764406"/>
            <a:ext cx="5232271" cy="41114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6050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54" y="146093"/>
            <a:ext cx="5423034" cy="6602435"/>
          </a:xfrm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27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50" y="173889"/>
            <a:ext cx="10032642" cy="6571381"/>
          </a:xfrm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76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81" y="135081"/>
            <a:ext cx="9990980" cy="6431694"/>
          </a:xfrm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57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43944" y="708339"/>
            <a:ext cx="10805374" cy="4111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" y="176549"/>
            <a:ext cx="10975977" cy="6475826"/>
          </a:xfrm>
        </p:spPr>
      </p:pic>
    </p:spTree>
    <p:extLst>
      <p:ext uri="{BB962C8B-B14F-4D97-AF65-F5344CB8AC3E}">
        <p14:creationId xmlns="" xmlns:p14="http://schemas.microsoft.com/office/powerpoint/2010/main" val="38193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144130"/>
            <a:ext cx="2551613" cy="3320286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35" y="144130"/>
            <a:ext cx="2758796" cy="3358779"/>
          </a:xfrm>
          <a:prstGeom prst="rect">
            <a:avLst/>
          </a:prstGeom>
        </p:spPr>
      </p:pic>
      <p:pic>
        <p:nvPicPr>
          <p:cNvPr id="9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74" y="236242"/>
            <a:ext cx="4928507" cy="3228173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2" y="3710890"/>
            <a:ext cx="4318543" cy="2780062"/>
          </a:xfrm>
          <a:prstGeom prst="rect">
            <a:avLst/>
          </a:prstGeom>
        </p:spPr>
      </p:pic>
      <p:pic>
        <p:nvPicPr>
          <p:cNvPr id="11" name="Объект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71" y="3684603"/>
            <a:ext cx="4789309" cy="28256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36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12" y="615972"/>
            <a:ext cx="4260015" cy="5543345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5666704" y="1764406"/>
            <a:ext cx="5232271" cy="4111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В Кремле – пожар!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3014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5847008" y="1491814"/>
            <a:ext cx="5164429" cy="4111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Перед Москвой в ожидании депутации бояр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38" y="708339"/>
            <a:ext cx="4664070" cy="5678412"/>
          </a:xfrm>
        </p:spPr>
      </p:pic>
    </p:spTree>
    <p:extLst>
      <p:ext uri="{BB962C8B-B14F-4D97-AF65-F5344CB8AC3E}">
        <p14:creationId xmlns="" xmlns:p14="http://schemas.microsoft.com/office/powerpoint/2010/main" val="106629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1056068" y="708339"/>
            <a:ext cx="9955369" cy="4111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Наполеон I на Бородинских высотах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8" y="1539051"/>
            <a:ext cx="7155215" cy="4686666"/>
          </a:xfrm>
        </p:spPr>
      </p:pic>
    </p:spTree>
    <p:extLst>
      <p:ext uri="{BB962C8B-B14F-4D97-AF65-F5344CB8AC3E}">
        <p14:creationId xmlns="" xmlns:p14="http://schemas.microsoft.com/office/powerpoint/2010/main" val="3143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1056068" y="708339"/>
            <a:ext cx="9955369" cy="4111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Конец </a:t>
            </a:r>
            <a:r>
              <a:rPr lang="ru-RU" sz="4000" b="1" dirty="0" smtClean="0"/>
              <a:t>Бородинского сражения 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98" y="1422274"/>
            <a:ext cx="7719811" cy="4969629"/>
          </a:xfrm>
        </p:spPr>
      </p:pic>
    </p:spTree>
    <p:extLst>
      <p:ext uri="{BB962C8B-B14F-4D97-AF65-F5344CB8AC3E}">
        <p14:creationId xmlns="" xmlns:p14="http://schemas.microsoft.com/office/powerpoint/2010/main" val="213232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E:\slide0003_image003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11" y="1214422"/>
            <a:ext cx="11063732" cy="3929090"/>
          </a:xfrm>
          <a:prstGeom prst="rect">
            <a:avLst/>
          </a:prstGeom>
          <a:noFill/>
        </p:spPr>
      </p:pic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3137303" y="587830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Золотник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43944" y="708339"/>
            <a:ext cx="10805374" cy="4111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На большой дороге. Отступление, бегство…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17" y="1382379"/>
            <a:ext cx="8247373" cy="4865950"/>
          </a:xfrm>
        </p:spPr>
      </p:pic>
    </p:spTree>
    <p:extLst>
      <p:ext uri="{BB962C8B-B14F-4D97-AF65-F5344CB8AC3E}">
        <p14:creationId xmlns="" xmlns:p14="http://schemas.microsoft.com/office/powerpoint/2010/main" val="307317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611074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Расположи в хронологическом порядке</a:t>
            </a:r>
            <a:endParaRPr lang="ru-RU" sz="48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83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/>
          <p:cNvSpPr txBox="1">
            <a:spLocks/>
          </p:cNvSpPr>
          <p:nvPr/>
        </p:nvSpPr>
        <p:spPr>
          <a:xfrm>
            <a:off x="697681" y="6005460"/>
            <a:ext cx="5022759" cy="8525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 smtClean="0"/>
              <a:t>Сражение за Малоярославец  </a:t>
            </a:r>
            <a:r>
              <a:rPr lang="ru-RU" sz="1600" dirty="0" err="1" smtClean="0"/>
              <a:t>А.Аверьянов</a:t>
            </a:r>
            <a:endParaRPr lang="ru-RU" sz="1600" dirty="0"/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12" y="3377652"/>
            <a:ext cx="4630228" cy="2744091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941604" y="2929345"/>
            <a:ext cx="5637574" cy="637503"/>
          </a:xfrm>
        </p:spPr>
        <p:txBody>
          <a:bodyPr>
            <a:noAutofit/>
          </a:bodyPr>
          <a:lstStyle/>
          <a:p>
            <a:r>
              <a:rPr lang="ru-RU" sz="1600" dirty="0"/>
              <a:t>Бородинское сражение</a:t>
            </a:r>
            <a:r>
              <a:rPr lang="ru-RU" sz="1600" dirty="0" smtClean="0"/>
              <a:t>.  Петер </a:t>
            </a:r>
            <a:r>
              <a:rPr lang="ru-RU" sz="1600" dirty="0"/>
              <a:t>фон </a:t>
            </a:r>
            <a:r>
              <a:rPr lang="ru-RU" sz="1600" dirty="0" smtClean="0"/>
              <a:t>Гесс.</a:t>
            </a:r>
            <a:endParaRPr lang="ru-RU" sz="1600" dirty="0"/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7" y="29855"/>
            <a:ext cx="4366290" cy="2899490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69049" y="2796297"/>
            <a:ext cx="5072555" cy="6769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Переправа войск Наполеона через Березину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Я. Суходольский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16" y="29855"/>
            <a:ext cx="4207569" cy="282302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825803" y="6224197"/>
            <a:ext cx="4553783" cy="484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Сражение при Тарутине. Петер фон Гесс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3" y="3384192"/>
            <a:ext cx="4185986" cy="2762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03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782614"/>
            <a:ext cx="9601196" cy="470078"/>
          </a:xfrm>
        </p:spPr>
        <p:txBody>
          <a:bodyPr>
            <a:noAutofit/>
          </a:bodyPr>
          <a:lstStyle/>
          <a:p>
            <a:r>
              <a:rPr lang="ru-RU" sz="2000" dirty="0"/>
              <a:t>Бородинское сражение.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Петер </a:t>
            </a:r>
            <a:r>
              <a:rPr lang="ru-RU" sz="2000" dirty="0"/>
              <a:t>фон </a:t>
            </a:r>
            <a:r>
              <a:rPr lang="ru-RU" sz="2000" dirty="0" smtClean="0"/>
              <a:t>Гесс.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45" y="677148"/>
            <a:ext cx="7436108" cy="4938041"/>
          </a:xfrm>
        </p:spPr>
      </p:pic>
    </p:spTree>
    <p:extLst>
      <p:ext uri="{BB962C8B-B14F-4D97-AF65-F5344CB8AC3E}">
        <p14:creationId xmlns="" xmlns:p14="http://schemas.microsoft.com/office/powerpoint/2010/main" val="6982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977" y="5669439"/>
            <a:ext cx="9601196" cy="65193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Переправа войск Наполеона через </a:t>
            </a:r>
            <a:r>
              <a:rPr lang="ru-RU" sz="2000" dirty="0" smtClean="0">
                <a:solidFill>
                  <a:schemeClr val="tx1"/>
                </a:solidFill>
              </a:rPr>
              <a:t>Березину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Я. Суходольский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29" y="548359"/>
            <a:ext cx="7632692" cy="5121080"/>
          </a:xfrm>
        </p:spPr>
      </p:pic>
    </p:spTree>
    <p:extLst>
      <p:ext uri="{BB962C8B-B14F-4D97-AF65-F5344CB8AC3E}">
        <p14:creationId xmlns="" xmlns:p14="http://schemas.microsoft.com/office/powerpoint/2010/main" val="42305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88642" y="5782614"/>
            <a:ext cx="10368565" cy="521593"/>
          </a:xfrm>
        </p:spPr>
        <p:txBody>
          <a:bodyPr>
            <a:noAutofit/>
          </a:bodyPr>
          <a:lstStyle/>
          <a:p>
            <a:r>
              <a:rPr lang="ru-RU" sz="2000" dirty="0" smtClean="0"/>
              <a:t>Сражение </a:t>
            </a:r>
            <a:r>
              <a:rPr lang="ru-RU" sz="2000" dirty="0"/>
              <a:t>за </a:t>
            </a:r>
            <a:r>
              <a:rPr lang="ru-RU" sz="2000" dirty="0" smtClean="0"/>
              <a:t>Малоярославец</a:t>
            </a:r>
            <a:br>
              <a:rPr lang="ru-RU" sz="2000" dirty="0" smtClean="0"/>
            </a:br>
            <a:r>
              <a:rPr lang="ru-RU" sz="2000" dirty="0" err="1"/>
              <a:t>А.Аверьянов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82" y="664268"/>
            <a:ext cx="8332179" cy="4938042"/>
          </a:xfrm>
        </p:spPr>
      </p:pic>
    </p:spTree>
    <p:extLst>
      <p:ext uri="{BB962C8B-B14F-4D97-AF65-F5344CB8AC3E}">
        <p14:creationId xmlns="" xmlns:p14="http://schemas.microsoft.com/office/powerpoint/2010/main" val="13649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492" y="5589430"/>
            <a:ext cx="9601196" cy="112971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Сражение </a:t>
            </a:r>
            <a:r>
              <a:rPr lang="ru-RU" sz="2000" dirty="0">
                <a:solidFill>
                  <a:schemeClr val="tx1"/>
                </a:solidFill>
              </a:rPr>
              <a:t>при </a:t>
            </a:r>
            <a:r>
              <a:rPr lang="ru-RU" sz="2000" dirty="0" smtClean="0">
                <a:solidFill>
                  <a:schemeClr val="tx1"/>
                </a:solidFill>
              </a:rPr>
              <a:t>Тарутине. Петер </a:t>
            </a:r>
            <a:r>
              <a:rPr lang="ru-RU" sz="2000" dirty="0">
                <a:solidFill>
                  <a:schemeClr val="tx1"/>
                </a:solidFill>
              </a:rPr>
              <a:t>фон </a:t>
            </a:r>
            <a:r>
              <a:rPr lang="ru-RU" sz="2000" dirty="0" smtClean="0">
                <a:solidFill>
                  <a:schemeClr val="tx1"/>
                </a:solidFill>
              </a:rPr>
              <a:t>Гесс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25" y="219110"/>
            <a:ext cx="8663710" cy="57180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10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/>
          <p:cNvSpPr txBox="1">
            <a:spLocks/>
          </p:cNvSpPr>
          <p:nvPr/>
        </p:nvSpPr>
        <p:spPr>
          <a:xfrm>
            <a:off x="5789175" y="6432461"/>
            <a:ext cx="3028694" cy="4255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00" dirty="0" smtClean="0"/>
              <a:t>Сражение за Малоярославец  </a:t>
            </a:r>
            <a:r>
              <a:rPr lang="ru-RU" sz="1100" dirty="0" err="1" smtClean="0"/>
              <a:t>А.Аверьянов</a:t>
            </a:r>
            <a:endParaRPr lang="ru-RU" sz="1100" dirty="0"/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69" y="4467073"/>
            <a:ext cx="2792000" cy="1654671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96865" y="6534744"/>
            <a:ext cx="3399423" cy="318205"/>
          </a:xfrm>
        </p:spPr>
        <p:txBody>
          <a:bodyPr>
            <a:noAutofit/>
          </a:bodyPr>
          <a:lstStyle/>
          <a:p>
            <a:r>
              <a:rPr lang="ru-RU" sz="1100" dirty="0"/>
              <a:t>Бородинское сражение</a:t>
            </a:r>
            <a:r>
              <a:rPr lang="ru-RU" sz="1100" dirty="0" smtClean="0"/>
              <a:t>.  Петер </a:t>
            </a:r>
            <a:r>
              <a:rPr lang="ru-RU" sz="1100" dirty="0"/>
              <a:t>фон </a:t>
            </a:r>
            <a:r>
              <a:rPr lang="ru-RU" sz="1100" dirty="0" smtClean="0"/>
              <a:t>Гесс.</a:t>
            </a:r>
            <a:endParaRPr lang="ru-RU" sz="1100" dirty="0"/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11" y="4467073"/>
            <a:ext cx="2632846" cy="1748374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61089" y="6446736"/>
            <a:ext cx="3058720" cy="3378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00" dirty="0" smtClean="0">
                <a:solidFill>
                  <a:schemeClr val="tx1"/>
                </a:solidFill>
              </a:rPr>
              <a:t>Переправа войск Наполеона через Березину</a:t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 Я. Суходольский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1" y="4462022"/>
            <a:ext cx="2537139" cy="170226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072609" y="6368879"/>
            <a:ext cx="2745904" cy="2417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00" dirty="0" smtClean="0">
                <a:solidFill>
                  <a:schemeClr val="tx1"/>
                </a:solidFill>
              </a:rPr>
              <a:t>Сражение при Тарутине. Петер фон Гесс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90" y="4383147"/>
            <a:ext cx="2524125" cy="16659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462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18594 -0.5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-281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-0.19688 -0.594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10352 -0.54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-27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11263 -0.56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-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0.3625 -0.229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1145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37955 -0.203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57265 -0.211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-1057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57357 -0.166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72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Незадачливый редактор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8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3045" y="229361"/>
            <a:ext cx="5335060" cy="5297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 smtClean="0"/>
              <a:t>В покоренной Москве </a:t>
            </a:r>
            <a:br>
              <a:rPr lang="ru-RU" sz="1600" b="1" dirty="0" smtClean="0"/>
            </a:br>
            <a:r>
              <a:rPr lang="ru-RU" sz="1600" b="1" dirty="0" smtClean="0"/>
              <a:t>("Поджигатели" или "Расстрел в Кремле")</a:t>
            </a:r>
            <a:endParaRPr lang="ru-RU" sz="1600" b="1" dirty="0"/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61" y="797761"/>
            <a:ext cx="3804029" cy="288155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167792" y="296214"/>
            <a:ext cx="4715927" cy="39851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Зарево Замоскворечья</a:t>
            </a:r>
            <a:endParaRPr lang="ru-RU" sz="1800" b="1" dirty="0"/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192" y="707593"/>
            <a:ext cx="3899262" cy="297643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82153" y="3831040"/>
            <a:ext cx="4779477" cy="1806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В Городне</a:t>
            </a:r>
            <a:r>
              <a:rPr lang="ru-RU" sz="1800" dirty="0" smtClean="0"/>
              <a:t> - </a:t>
            </a:r>
            <a:r>
              <a:rPr lang="ru-RU" sz="1800" b="1" dirty="0" smtClean="0"/>
              <a:t>пробиваться или отступать</a:t>
            </a:r>
            <a:r>
              <a:rPr lang="ru-RU" sz="1800" dirty="0" smtClean="0"/>
              <a:t>? </a:t>
            </a:r>
            <a:endParaRPr lang="ru-RU" sz="1800" dirty="0"/>
          </a:p>
        </p:txBody>
      </p:sp>
      <p:pic>
        <p:nvPicPr>
          <p:cNvPr id="13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2" y="4106044"/>
            <a:ext cx="4714374" cy="2644041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958550" y="3515642"/>
            <a:ext cx="5430156" cy="6311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Сражение при Бородино</a:t>
            </a:r>
            <a:endParaRPr lang="ru-RU" sz="1800" b="1" dirty="0"/>
          </a:p>
        </p:txBody>
      </p:sp>
      <p:pic>
        <p:nvPicPr>
          <p:cNvPr id="15" name="Объект 6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192" y="4033428"/>
            <a:ext cx="4166872" cy="2767064"/>
          </a:xfrm>
        </p:spPr>
      </p:pic>
    </p:spTree>
    <p:extLst>
      <p:ext uri="{BB962C8B-B14F-4D97-AF65-F5344CB8AC3E}">
        <p14:creationId xmlns="" xmlns:p14="http://schemas.microsoft.com/office/powerpoint/2010/main" val="33620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2341" y="112150"/>
            <a:ext cx="4975563" cy="66299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9" y="1760244"/>
            <a:ext cx="2892246" cy="3333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82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1" y="608645"/>
            <a:ext cx="11014363" cy="9754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покоренной Москве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("</a:t>
            </a:r>
            <a:r>
              <a:rPr lang="ru-RU" b="1" dirty="0"/>
              <a:t>Поджигатели" или "Расстрел в Кремле")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05" y="1680693"/>
            <a:ext cx="6214162" cy="4707228"/>
          </a:xfrm>
        </p:spPr>
      </p:pic>
    </p:spTree>
    <p:extLst>
      <p:ext uri="{BB962C8B-B14F-4D97-AF65-F5344CB8AC3E}">
        <p14:creationId xmlns="" xmlns:p14="http://schemas.microsoft.com/office/powerpoint/2010/main" val="11420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98183"/>
          </a:xfrm>
        </p:spPr>
        <p:txBody>
          <a:bodyPr/>
          <a:lstStyle/>
          <a:p>
            <a:r>
              <a:rPr lang="ru-RU" b="1" dirty="0"/>
              <a:t>Зарево Замоскворечья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06" y="1880315"/>
            <a:ext cx="6178595" cy="4716327"/>
          </a:xfrm>
        </p:spPr>
      </p:pic>
    </p:spTree>
    <p:extLst>
      <p:ext uri="{BB962C8B-B14F-4D97-AF65-F5344CB8AC3E}">
        <p14:creationId xmlns="" xmlns:p14="http://schemas.microsoft.com/office/powerpoint/2010/main" val="1751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95011"/>
            <a:ext cx="9601196" cy="9453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Городне</a:t>
            </a:r>
            <a:r>
              <a:rPr lang="ru-RU" dirty="0"/>
              <a:t> - </a:t>
            </a:r>
            <a:r>
              <a:rPr lang="ru-RU" b="1" dirty="0"/>
              <a:t>пробиваться или отступать</a:t>
            </a:r>
            <a:r>
              <a:rPr lang="ru-RU" dirty="0"/>
              <a:t>?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24" y="1927489"/>
            <a:ext cx="8067914" cy="4524862"/>
          </a:xfrm>
        </p:spPr>
      </p:pic>
    </p:spTree>
    <p:extLst>
      <p:ext uri="{BB962C8B-B14F-4D97-AF65-F5344CB8AC3E}">
        <p14:creationId xmlns="" xmlns:p14="http://schemas.microsoft.com/office/powerpoint/2010/main" val="9744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44317"/>
          </a:xfrm>
        </p:spPr>
        <p:txBody>
          <a:bodyPr>
            <a:normAutofit/>
          </a:bodyPr>
          <a:lstStyle/>
          <a:p>
            <a:r>
              <a:rPr lang="ru-RU" b="1" dirty="0"/>
              <a:t>Сражение при </a:t>
            </a:r>
            <a:r>
              <a:rPr lang="ru-RU" b="1" dirty="0" smtClean="0"/>
              <a:t>Бородино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87" y="1929616"/>
            <a:ext cx="6894433" cy="4578335"/>
          </a:xfrm>
        </p:spPr>
      </p:pic>
    </p:spTree>
    <p:extLst>
      <p:ext uri="{BB962C8B-B14F-4D97-AF65-F5344CB8AC3E}">
        <p14:creationId xmlns="" xmlns:p14="http://schemas.microsoft.com/office/powerpoint/2010/main" val="10265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3045" y="229361"/>
            <a:ext cx="5335060" cy="5297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 smtClean="0"/>
              <a:t>В покоренной Москве </a:t>
            </a:r>
            <a:br>
              <a:rPr lang="ru-RU" sz="1600" b="1" dirty="0" smtClean="0"/>
            </a:br>
            <a:r>
              <a:rPr lang="ru-RU" sz="1600" b="1" dirty="0" smtClean="0"/>
              <a:t>("Поджигатели" или "Расстрел в Кремле")</a:t>
            </a:r>
            <a:endParaRPr lang="ru-RU" sz="1600" b="1" dirty="0"/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61" y="797761"/>
            <a:ext cx="3804029" cy="288155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167792" y="296214"/>
            <a:ext cx="4715927" cy="39851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Зарево Замоскворечья</a:t>
            </a:r>
            <a:endParaRPr lang="ru-RU" sz="1800" b="1" dirty="0"/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192" y="707593"/>
            <a:ext cx="3899262" cy="297643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82153" y="3831040"/>
            <a:ext cx="4779477" cy="1806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В Городне</a:t>
            </a:r>
            <a:r>
              <a:rPr lang="ru-RU" sz="1800" dirty="0" smtClean="0"/>
              <a:t> - </a:t>
            </a:r>
            <a:r>
              <a:rPr lang="ru-RU" sz="1800" b="1" dirty="0" smtClean="0"/>
              <a:t>пробиваться или отступать</a:t>
            </a:r>
            <a:r>
              <a:rPr lang="ru-RU" sz="1800" dirty="0" smtClean="0"/>
              <a:t>? </a:t>
            </a:r>
            <a:endParaRPr lang="ru-RU" sz="1800" dirty="0"/>
          </a:p>
        </p:txBody>
      </p:sp>
      <p:pic>
        <p:nvPicPr>
          <p:cNvPr id="13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2" y="4106044"/>
            <a:ext cx="4714374" cy="2644041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958550" y="3515642"/>
            <a:ext cx="5430156" cy="6311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Сражение при Бородино</a:t>
            </a:r>
            <a:endParaRPr lang="ru-RU" sz="1800" b="1" dirty="0"/>
          </a:p>
        </p:txBody>
      </p:sp>
      <p:pic>
        <p:nvPicPr>
          <p:cNvPr id="15" name="Объект 6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192" y="4033428"/>
            <a:ext cx="4166872" cy="2767064"/>
          </a:xfrm>
        </p:spPr>
      </p:pic>
    </p:spTree>
    <p:extLst>
      <p:ext uri="{BB962C8B-B14F-4D97-AF65-F5344CB8AC3E}">
        <p14:creationId xmlns="" xmlns:p14="http://schemas.microsoft.com/office/powerpoint/2010/main" val="13831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558" y="776070"/>
            <a:ext cx="11140225" cy="94535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Военный </a:t>
            </a:r>
            <a:r>
              <a:rPr lang="ru-RU" b="1" dirty="0"/>
              <a:t>совет в </a:t>
            </a:r>
            <a:r>
              <a:rPr lang="ru-RU" b="1" dirty="0" smtClean="0"/>
              <a:t>Филях в 1812 </a:t>
            </a:r>
            <a:r>
              <a:rPr lang="ru-RU" b="1" dirty="0" smtClean="0"/>
              <a:t>году </a:t>
            </a:r>
            <a:r>
              <a:rPr lang="ru-RU" b="1" dirty="0" err="1"/>
              <a:t>А.Д.Кившенко</a:t>
            </a:r>
            <a:r>
              <a:rPr lang="ru-RU" b="1" dirty="0"/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24" y="1927489"/>
            <a:ext cx="8067914" cy="4524862"/>
          </a:xfrm>
        </p:spPr>
      </p:pic>
    </p:spTree>
    <p:extLst>
      <p:ext uri="{BB962C8B-B14F-4D97-AF65-F5344CB8AC3E}">
        <p14:creationId xmlns="" xmlns:p14="http://schemas.microsoft.com/office/powerpoint/2010/main" val="399071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995011"/>
            <a:ext cx="11307651" cy="945357"/>
          </a:xfrm>
        </p:spPr>
        <p:txBody>
          <a:bodyPr>
            <a:noAutofit/>
          </a:bodyPr>
          <a:lstStyle/>
          <a:p>
            <a:r>
              <a:rPr lang="ru-RU" sz="3400" b="1" dirty="0" smtClean="0"/>
              <a:t>В </a:t>
            </a:r>
            <a:r>
              <a:rPr lang="ru-RU" sz="3400" b="1" dirty="0"/>
              <a:t>Городне</a:t>
            </a:r>
            <a:r>
              <a:rPr lang="ru-RU" sz="3400" dirty="0"/>
              <a:t> - </a:t>
            </a:r>
            <a:r>
              <a:rPr lang="ru-RU" sz="3400" b="1" dirty="0"/>
              <a:t>пробиваться или отступать</a:t>
            </a:r>
            <a:r>
              <a:rPr lang="ru-RU" sz="3400" dirty="0"/>
              <a:t>? </a:t>
            </a:r>
            <a:r>
              <a:rPr lang="ru-RU" sz="3400" b="1" dirty="0"/>
              <a:t>В.В. Верещагин.</a:t>
            </a:r>
            <a:endParaRPr lang="ru-RU" sz="3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79" y="1850216"/>
            <a:ext cx="6972837" cy="4619505"/>
          </a:xfrm>
        </p:spPr>
      </p:pic>
    </p:spTree>
    <p:extLst>
      <p:ext uri="{BB962C8B-B14F-4D97-AF65-F5344CB8AC3E}">
        <p14:creationId xmlns="" xmlns:p14="http://schemas.microsoft.com/office/powerpoint/2010/main" val="16185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991672" y="1068946"/>
            <a:ext cx="5009273" cy="1416677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Военный </a:t>
            </a:r>
            <a:r>
              <a:rPr lang="ru-RU" sz="3200" b="1" dirty="0">
                <a:solidFill>
                  <a:schemeClr val="tx1"/>
                </a:solidFill>
              </a:rPr>
              <a:t>совет в </a:t>
            </a:r>
            <a:r>
              <a:rPr lang="ru-RU" sz="3200" b="1" dirty="0" smtClean="0">
                <a:solidFill>
                  <a:schemeClr val="tx1"/>
                </a:solidFill>
              </a:rPr>
              <a:t>Филях в 1812 </a:t>
            </a:r>
            <a:r>
              <a:rPr lang="ru-RU" sz="3200" b="1" dirty="0" smtClean="0">
                <a:solidFill>
                  <a:schemeClr val="tx1"/>
                </a:solidFill>
              </a:rPr>
              <a:t>году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А.Д.Кившенко</a:t>
            </a:r>
            <a:r>
              <a:rPr lang="ru-RU" sz="3200" b="1" dirty="0">
                <a:solidFill>
                  <a:schemeClr val="tx1"/>
                </a:solidFill>
              </a:rPr>
              <a:t> 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" y="2614038"/>
            <a:ext cx="5814962" cy="3261302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510421" y="850006"/>
            <a:ext cx="4718304" cy="1635617"/>
          </a:xfrm>
        </p:spPr>
        <p:txBody>
          <a:bodyPr/>
          <a:lstStyle/>
          <a:p>
            <a:pPr algn="ctr"/>
            <a:r>
              <a:rPr lang="ru-RU" sz="32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В Городне</a:t>
            </a:r>
            <a:r>
              <a:rPr lang="ru-RU" sz="32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 - </a:t>
            </a:r>
            <a:r>
              <a:rPr lang="ru-RU" sz="32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пробиваться или отступать</a:t>
            </a:r>
            <a:r>
              <a:rPr lang="ru-RU" sz="32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? </a:t>
            </a:r>
            <a:endParaRPr lang="ru-RU" sz="3200" dirty="0" smtClean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r>
              <a:rPr lang="ru-RU" sz="3200" b="1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В.В</a:t>
            </a:r>
            <a:r>
              <a:rPr lang="ru-RU" sz="32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. Верещагин.</a:t>
            </a:r>
            <a:endParaRPr lang="ru-RU" sz="3200" dirty="0"/>
          </a:p>
        </p:txBody>
      </p:sp>
      <p:pic>
        <p:nvPicPr>
          <p:cNvPr id="14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2" y="2614037"/>
            <a:ext cx="4922721" cy="3261302"/>
          </a:xfrm>
        </p:spPr>
      </p:pic>
    </p:spTree>
    <p:extLst>
      <p:ext uri="{BB962C8B-B14F-4D97-AF65-F5344CB8AC3E}">
        <p14:creationId xmlns="" xmlns:p14="http://schemas.microsoft.com/office/powerpoint/2010/main" val="32101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558" y="776070"/>
            <a:ext cx="11140225" cy="94535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Военный </a:t>
            </a:r>
            <a:r>
              <a:rPr lang="ru-RU" sz="3600" b="1" dirty="0"/>
              <a:t>совет в </a:t>
            </a:r>
            <a:r>
              <a:rPr lang="ru-RU" sz="3600" b="1" dirty="0" smtClean="0"/>
              <a:t>Филях в 1812 </a:t>
            </a:r>
            <a:r>
              <a:rPr lang="ru-RU" sz="3600" b="1" dirty="0" smtClean="0"/>
              <a:t>году. </a:t>
            </a:r>
            <a:r>
              <a:rPr lang="ru-RU" sz="3600" b="1" dirty="0" err="1"/>
              <a:t>А.Д.Кившенко</a:t>
            </a:r>
            <a:r>
              <a:rPr lang="ru-RU" sz="3600" b="1" dirty="0"/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43" y="1547374"/>
            <a:ext cx="8837522" cy="4956494"/>
          </a:xfrm>
        </p:spPr>
      </p:pic>
    </p:spTree>
    <p:extLst>
      <p:ext uri="{BB962C8B-B14F-4D97-AF65-F5344CB8AC3E}">
        <p14:creationId xmlns="" xmlns:p14="http://schemas.microsoft.com/office/powerpoint/2010/main" val="14288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7" y="1065844"/>
            <a:ext cx="2416558" cy="202607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29" y="1065844"/>
            <a:ext cx="6076748" cy="2227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55" y="3245477"/>
            <a:ext cx="2816653" cy="2975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4436" y="3242214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ГРОЗА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45869" y="3242213"/>
            <a:ext cx="289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ДВЕНАДЦАТОГО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94661" y="5989663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ГОДА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22514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248" y="1661375"/>
            <a:ext cx="10869769" cy="4214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/>
              <a:t>Гроза двенадцатого года</a:t>
            </a:r>
          </a:p>
          <a:p>
            <a:pPr marL="0" indent="0" algn="r">
              <a:buNone/>
            </a:pPr>
            <a:r>
              <a:rPr lang="ru-RU" sz="4800" i="1" dirty="0" smtClean="0"/>
              <a:t>  </a:t>
            </a:r>
            <a:r>
              <a:rPr lang="ru-RU" sz="4800" i="1" dirty="0" err="1" smtClean="0"/>
              <a:t>А.С.Пушкин</a:t>
            </a:r>
            <a:r>
              <a:rPr lang="ru-RU" sz="4800" i="1" dirty="0" smtClean="0"/>
              <a:t>		</a:t>
            </a:r>
            <a:endParaRPr lang="ru-RU" sz="4800" i="1" dirty="0"/>
          </a:p>
        </p:txBody>
      </p:sp>
    </p:spTree>
    <p:extLst>
      <p:ext uri="{BB962C8B-B14F-4D97-AF65-F5344CB8AC3E}">
        <p14:creationId xmlns="" xmlns:p14="http://schemas.microsoft.com/office/powerpoint/2010/main" val="7322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2341" y="112150"/>
            <a:ext cx="4975563" cy="66299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9" y="1760244"/>
            <a:ext cx="2892246" cy="3333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91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33" y="533914"/>
            <a:ext cx="4143926" cy="5760058"/>
          </a:xfrm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563673" y="1223493"/>
            <a:ext cx="5335302" cy="4652375"/>
          </a:xfrm>
        </p:spPr>
        <p:txBody>
          <a:bodyPr>
            <a:normAutofit/>
          </a:bodyPr>
          <a:lstStyle/>
          <a:p>
            <a:r>
              <a:rPr lang="ru-RU" sz="3200" b="1" dirty="0"/>
              <a:t>Василий Васильевич Верещагин (</a:t>
            </a:r>
            <a:r>
              <a:rPr lang="ru-RU" sz="3200" b="1" dirty="0" smtClean="0"/>
              <a:t>1842 - 1904</a:t>
            </a:r>
            <a:r>
              <a:rPr lang="ru-RU" sz="3200" b="1" dirty="0"/>
              <a:t>) </a:t>
            </a:r>
            <a:r>
              <a:rPr lang="ru-RU" sz="3200" dirty="0" smtClean="0"/>
              <a:t>- </a:t>
            </a:r>
            <a:r>
              <a:rPr lang="ru-RU" sz="3200" dirty="0"/>
              <a:t>русский живописец и литератор, один из наиболее известных художников-баталистов.</a:t>
            </a:r>
          </a:p>
        </p:txBody>
      </p:sp>
    </p:spTree>
    <p:extLst>
      <p:ext uri="{BB962C8B-B14F-4D97-AF65-F5344CB8AC3E}">
        <p14:creationId xmlns="" xmlns:p14="http://schemas.microsoft.com/office/powerpoint/2010/main" val="32551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144130"/>
            <a:ext cx="2551613" cy="3320286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35" y="144130"/>
            <a:ext cx="2758796" cy="3358779"/>
          </a:xfrm>
          <a:prstGeom prst="rect">
            <a:avLst/>
          </a:prstGeom>
        </p:spPr>
      </p:pic>
      <p:pic>
        <p:nvPicPr>
          <p:cNvPr id="9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74" y="236242"/>
            <a:ext cx="4928507" cy="3228173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2" y="3710890"/>
            <a:ext cx="4318543" cy="2780062"/>
          </a:xfrm>
          <a:prstGeom prst="rect">
            <a:avLst/>
          </a:prstGeom>
        </p:spPr>
      </p:pic>
      <p:pic>
        <p:nvPicPr>
          <p:cNvPr id="11" name="Объект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71" y="3684603"/>
            <a:ext cx="4789309" cy="28256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45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Назови картину</a:t>
            </a:r>
            <a:endParaRPr lang="ru-RU" sz="6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87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1428</TotalTime>
  <Words>206</Words>
  <Application>Microsoft Office PowerPoint</Application>
  <PresentationFormat>Произвольный</PresentationFormat>
  <Paragraphs>50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Натуральные материалы</vt:lpstr>
      <vt:lpstr>Визуальные приемы проблемного обучения (использование произведений живописи на уроках истории)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Назови картину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Расположи в хронологическом порядке</vt:lpstr>
      <vt:lpstr>Бородинское сражение.  Петер фон Гесс.</vt:lpstr>
      <vt:lpstr>Бородинское сражение.  Петер фон Гесс.</vt:lpstr>
      <vt:lpstr>Переправа войск Наполеона через Березину  Я. Суходольский</vt:lpstr>
      <vt:lpstr>Сражение за Малоярославец А.Аверьянов</vt:lpstr>
      <vt:lpstr>Сражение при Тарутине. Петер фон Гесс</vt:lpstr>
      <vt:lpstr>Бородинское сражение.  Петер фон Гесс.</vt:lpstr>
      <vt:lpstr>Незадачливый редактор</vt:lpstr>
      <vt:lpstr>Слайд 29</vt:lpstr>
      <vt:lpstr>В покоренной Москве  ("Поджигатели" или "Расстрел в Кремле")</vt:lpstr>
      <vt:lpstr>Зарево Замоскворечья</vt:lpstr>
      <vt:lpstr>В Городне - пробиваться или отступать? </vt:lpstr>
      <vt:lpstr>Сражение при Бородино</vt:lpstr>
      <vt:lpstr>Слайд 34</vt:lpstr>
      <vt:lpstr>Военный совет в Филях в 1812 году А.Д.Кившенко </vt:lpstr>
      <vt:lpstr>В Городне - пробиваться или отступать? В.В. Верещагин.</vt:lpstr>
      <vt:lpstr>Слайд 37</vt:lpstr>
      <vt:lpstr>Военный совет в Филях в 1812 году. А.Д.Кившенко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шк22</cp:lastModifiedBy>
  <cp:revision>36</cp:revision>
  <dcterms:created xsi:type="dcterms:W3CDTF">2017-11-27T18:56:14Z</dcterms:created>
  <dcterms:modified xsi:type="dcterms:W3CDTF">2017-11-29T10:43:56Z</dcterms:modified>
</cp:coreProperties>
</file>