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4"/>
  </p:notesMasterIdLst>
  <p:sldIdLst>
    <p:sldId id="291" r:id="rId2"/>
    <p:sldId id="259" r:id="rId3"/>
    <p:sldId id="260" r:id="rId4"/>
    <p:sldId id="297" r:id="rId5"/>
    <p:sldId id="298" r:id="rId6"/>
    <p:sldId id="299" r:id="rId7"/>
    <p:sldId id="292" r:id="rId8"/>
    <p:sldId id="300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9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E18C1-6AD8-4E50-A19A-796E7BF91EC3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C6CE76-6B70-4707-BCC6-D2C5F11DCC47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D93F2BE-E49D-4C7F-B83A-94819E13F0AD}" type="parTrans" cxnId="{E69E1DEE-9885-4E08-AA43-65ED5438F4CE}">
      <dgm:prSet/>
      <dgm:spPr/>
      <dgm:t>
        <a:bodyPr/>
        <a:lstStyle/>
        <a:p>
          <a:endParaRPr lang="ru-RU" sz="2400"/>
        </a:p>
      </dgm:t>
    </dgm:pt>
    <dgm:pt modelId="{01DF5E65-9A66-474A-A97E-1BB331A68FF5}" type="sibTrans" cxnId="{E69E1DEE-9885-4E08-AA43-65ED5438F4CE}">
      <dgm:prSet/>
      <dgm:spPr/>
      <dgm:t>
        <a:bodyPr/>
        <a:lstStyle/>
        <a:p>
          <a:endParaRPr lang="ru-RU" sz="2400"/>
        </a:p>
      </dgm:t>
    </dgm:pt>
    <dgm:pt modelId="{AF6F7210-0DB2-47ED-A09F-675AC017555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Разрастание княжеской семьи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2D563B0-5A85-4C48-9599-00D0FC1261FA}" type="sibTrans" cxnId="{246C1A6E-937E-4008-882F-E547F8B1713A}">
      <dgm:prSet/>
      <dgm:spPr/>
      <dgm:t>
        <a:bodyPr/>
        <a:lstStyle/>
        <a:p>
          <a:endParaRPr lang="ru-RU" sz="2400"/>
        </a:p>
      </dgm:t>
    </dgm:pt>
    <dgm:pt modelId="{42EAE519-A7A9-433C-BC72-70A795201758}" type="parTrans" cxnId="{246C1A6E-937E-4008-882F-E547F8B1713A}">
      <dgm:prSet/>
      <dgm:spPr/>
      <dgm:t>
        <a:bodyPr/>
        <a:lstStyle/>
        <a:p>
          <a:endParaRPr lang="ru-RU" sz="2400"/>
        </a:p>
      </dgm:t>
    </dgm:pt>
    <dgm:pt modelId="{AF9A6358-D11F-40D8-905D-4B0F5B87088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Бурное развитие экономики отдельных земель. Рост городов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A98E18D-9574-444E-8737-4AED8A071524}" type="sibTrans" cxnId="{E2677488-58CE-46BD-B39B-BC7A7A590547}">
      <dgm:prSet/>
      <dgm:spPr/>
      <dgm:t>
        <a:bodyPr/>
        <a:lstStyle/>
        <a:p>
          <a:endParaRPr lang="ru-RU" sz="2400"/>
        </a:p>
      </dgm:t>
    </dgm:pt>
    <dgm:pt modelId="{23380E60-673B-4962-B716-FB11713E69E4}" type="parTrans" cxnId="{E2677488-58CE-46BD-B39B-BC7A7A590547}">
      <dgm:prSet/>
      <dgm:spPr/>
      <dgm:t>
        <a:bodyPr/>
        <a:lstStyle/>
        <a:p>
          <a:endParaRPr lang="ru-RU" sz="2400"/>
        </a:p>
      </dgm:t>
    </dgm:pt>
    <dgm:pt modelId="{7670BF0B-BDEE-409E-A987-5BC2FA7B371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Нет порядка в распределении земель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7648258-B625-4B78-9B55-B3D8118B4196}" type="sibTrans" cxnId="{10196D4A-EA5B-4A31-B7BC-1AEC3D0A8BCE}">
      <dgm:prSet/>
      <dgm:spPr/>
      <dgm:t>
        <a:bodyPr/>
        <a:lstStyle/>
        <a:p>
          <a:endParaRPr lang="ru-RU" sz="2400"/>
        </a:p>
      </dgm:t>
    </dgm:pt>
    <dgm:pt modelId="{F2C6CD5A-FC48-418B-A32A-DBB5AF9380B9}" type="parTrans" cxnId="{10196D4A-EA5B-4A31-B7BC-1AEC3D0A8BCE}">
      <dgm:prSet/>
      <dgm:spPr/>
      <dgm:t>
        <a:bodyPr/>
        <a:lstStyle/>
        <a:p>
          <a:endParaRPr lang="ru-RU" sz="2400"/>
        </a:p>
      </dgm:t>
    </dgm:pt>
    <dgm:pt modelId="{5A281F5A-7E8D-4B2E-9E13-C8C826B42A9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Каждая земля чувствовала независимость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5B537E2-92AA-41F8-9C6C-F381C702CEC7}" type="sibTrans" cxnId="{7ADE7FA1-A6F9-4226-B28D-FFEEC074A677}">
      <dgm:prSet/>
      <dgm:spPr/>
      <dgm:t>
        <a:bodyPr/>
        <a:lstStyle/>
        <a:p>
          <a:endParaRPr lang="ru-RU" sz="2400"/>
        </a:p>
      </dgm:t>
    </dgm:pt>
    <dgm:pt modelId="{D34A14F3-5C06-4CAE-953E-6218F2773AFF}" type="parTrans" cxnId="{7ADE7FA1-A6F9-4226-B28D-FFEEC074A677}">
      <dgm:prSet/>
      <dgm:spPr/>
      <dgm:t>
        <a:bodyPr/>
        <a:lstStyle/>
        <a:p>
          <a:endParaRPr lang="ru-RU" sz="2400"/>
        </a:p>
      </dgm:t>
    </dgm:pt>
    <dgm:pt modelId="{B60209EB-3D02-4323-B212-65459C48AF4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Снижение роли торгового пути «из варяг в греки».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B51E151-C9CE-4C86-8DA2-581112480C91}" type="parTrans" cxnId="{9A3A7EB2-A3B2-44C0-9158-AEACE481D584}">
      <dgm:prSet/>
      <dgm:spPr/>
      <dgm:t>
        <a:bodyPr/>
        <a:lstStyle/>
        <a:p>
          <a:endParaRPr lang="ru-RU" sz="2400"/>
        </a:p>
      </dgm:t>
    </dgm:pt>
    <dgm:pt modelId="{DF387D99-1D25-4AE7-8239-40EBF4ECC9B1}" type="sibTrans" cxnId="{9A3A7EB2-A3B2-44C0-9158-AEACE481D584}">
      <dgm:prSet/>
      <dgm:spPr/>
      <dgm:t>
        <a:bodyPr/>
        <a:lstStyle/>
        <a:p>
          <a:endParaRPr lang="ru-RU" sz="2400"/>
        </a:p>
      </dgm:t>
    </dgm:pt>
    <dgm:pt modelId="{15E95D00-9125-446D-955C-AAC1C8E6931E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9B00366-0E17-4334-9D5C-E865E07E6082}" type="parTrans" cxnId="{05860C68-EBC8-4265-881D-4B70D60D16E1}">
      <dgm:prSet/>
      <dgm:spPr/>
      <dgm:t>
        <a:bodyPr/>
        <a:lstStyle/>
        <a:p>
          <a:endParaRPr lang="ru-RU" sz="2400"/>
        </a:p>
      </dgm:t>
    </dgm:pt>
    <dgm:pt modelId="{584A501A-97FD-4EEB-B529-1140B6F0E931}" type="sibTrans" cxnId="{05860C68-EBC8-4265-881D-4B70D60D16E1}">
      <dgm:prSet/>
      <dgm:spPr/>
      <dgm:t>
        <a:bodyPr/>
        <a:lstStyle/>
        <a:p>
          <a:endParaRPr lang="ru-RU" sz="2400"/>
        </a:p>
      </dgm:t>
    </dgm:pt>
    <dgm:pt modelId="{CD7AD7D6-2ECC-47C1-B1DD-23968B1D2EE4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798F991-B17E-49DB-AFF3-B818CC406414}" type="parTrans" cxnId="{9CB2650B-D54E-41FA-9DD6-148ECC51B92A}">
      <dgm:prSet/>
      <dgm:spPr/>
      <dgm:t>
        <a:bodyPr/>
        <a:lstStyle/>
        <a:p>
          <a:endParaRPr lang="ru-RU" sz="2400"/>
        </a:p>
      </dgm:t>
    </dgm:pt>
    <dgm:pt modelId="{53CA0D33-C794-489D-A0DD-EB43E39E93A8}" type="sibTrans" cxnId="{9CB2650B-D54E-41FA-9DD6-148ECC51B92A}">
      <dgm:prSet/>
      <dgm:spPr/>
      <dgm:t>
        <a:bodyPr/>
        <a:lstStyle/>
        <a:p>
          <a:endParaRPr lang="ru-RU" sz="2400"/>
        </a:p>
      </dgm:t>
    </dgm:pt>
    <dgm:pt modelId="{E16E9689-FB56-44A6-8713-4456817C88F3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022A6BF-7BF0-4555-8CC3-7FF7899AA069}" type="parTrans" cxnId="{04F0F417-CF1D-475C-AEFE-F1F1447A7B6E}">
      <dgm:prSet/>
      <dgm:spPr/>
      <dgm:t>
        <a:bodyPr/>
        <a:lstStyle/>
        <a:p>
          <a:endParaRPr lang="ru-RU" sz="2400"/>
        </a:p>
      </dgm:t>
    </dgm:pt>
    <dgm:pt modelId="{02B39747-1429-4139-BD69-FA90635DA3A0}" type="sibTrans" cxnId="{04F0F417-CF1D-475C-AEFE-F1F1447A7B6E}">
      <dgm:prSet/>
      <dgm:spPr/>
      <dgm:t>
        <a:bodyPr/>
        <a:lstStyle/>
        <a:p>
          <a:endParaRPr lang="ru-RU" sz="2400"/>
        </a:p>
      </dgm:t>
    </dgm:pt>
    <dgm:pt modelId="{EDC0F1FA-A5D2-4EC7-AB99-2CC62CBDBA5A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4BAA82D-BE13-4901-8371-45BA9DAED1B6}" type="parTrans" cxnId="{0D53483D-B655-4A68-89DB-D9F2D249DA8B}">
      <dgm:prSet/>
      <dgm:spPr/>
      <dgm:t>
        <a:bodyPr/>
        <a:lstStyle/>
        <a:p>
          <a:endParaRPr lang="ru-RU" sz="2400"/>
        </a:p>
      </dgm:t>
    </dgm:pt>
    <dgm:pt modelId="{DE0299F2-588A-46EC-AEE1-BD3F3D7571C1}" type="sibTrans" cxnId="{0D53483D-B655-4A68-89DB-D9F2D249DA8B}">
      <dgm:prSet/>
      <dgm:spPr/>
      <dgm:t>
        <a:bodyPr/>
        <a:lstStyle/>
        <a:p>
          <a:endParaRPr lang="ru-RU" sz="2400"/>
        </a:p>
      </dgm:t>
    </dgm:pt>
    <dgm:pt modelId="{C2F8F585-FB90-46D9-A1AC-AA3AABDED5B7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22A7939-EA27-44EF-A61C-61BD1C3D0F8E}" type="parTrans" cxnId="{3C9E4D76-579E-442C-A04D-6B308B4C2643}">
      <dgm:prSet/>
      <dgm:spPr/>
      <dgm:t>
        <a:bodyPr/>
        <a:lstStyle/>
        <a:p>
          <a:endParaRPr lang="ru-RU" sz="2400"/>
        </a:p>
      </dgm:t>
    </dgm:pt>
    <dgm:pt modelId="{5BE41580-5CF8-4F8E-89E5-A1ACC95129D5}" type="sibTrans" cxnId="{3C9E4D76-579E-442C-A04D-6B308B4C2643}">
      <dgm:prSet/>
      <dgm:spPr/>
      <dgm:t>
        <a:bodyPr/>
        <a:lstStyle/>
        <a:p>
          <a:endParaRPr lang="ru-RU" sz="2400"/>
        </a:p>
      </dgm:t>
    </dgm:pt>
    <dgm:pt modelId="{FEB532BB-319A-4416-A526-2B540EA42E27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Причины распада:</a:t>
          </a:r>
          <a:endParaRPr lang="ru-RU" sz="2400" dirty="0"/>
        </a:p>
      </dgm:t>
    </dgm:pt>
    <dgm:pt modelId="{D6F10B47-39AF-43DF-80DF-BFCEE963D7A5}" type="parTrans" cxnId="{F6BA2B43-A53B-4774-BCB5-396E3C318825}">
      <dgm:prSet/>
      <dgm:spPr/>
      <dgm:t>
        <a:bodyPr/>
        <a:lstStyle/>
        <a:p>
          <a:endParaRPr lang="ru-RU" sz="2400"/>
        </a:p>
      </dgm:t>
    </dgm:pt>
    <dgm:pt modelId="{46ACC842-B934-48B7-9DCC-EE243D578159}" type="sibTrans" cxnId="{F6BA2B43-A53B-4774-BCB5-396E3C318825}">
      <dgm:prSet/>
      <dgm:spPr/>
      <dgm:t>
        <a:bodyPr/>
        <a:lstStyle/>
        <a:p>
          <a:endParaRPr lang="ru-RU" sz="2400"/>
        </a:p>
      </dgm:t>
    </dgm:pt>
    <dgm:pt modelId="{822C50E0-F2E2-4D8A-90C2-1212AD85AA59}" type="pres">
      <dgm:prSet presAssocID="{DBCE18C1-6AD8-4E50-A19A-796E7BF91E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8F730-7FDB-44A8-8FD0-9B48FD0BB34F}" type="pres">
      <dgm:prSet presAssocID="{95C6CE76-6B70-4707-BCC6-D2C5F11DCC47}" presName="composite" presStyleCnt="0"/>
      <dgm:spPr/>
      <dgm:t>
        <a:bodyPr/>
        <a:lstStyle/>
        <a:p>
          <a:endParaRPr lang="ru-RU"/>
        </a:p>
      </dgm:t>
    </dgm:pt>
    <dgm:pt modelId="{B09F8AAC-8E61-40A2-9B8B-295AA41D1E5E}" type="pres">
      <dgm:prSet presAssocID="{95C6CE76-6B70-4707-BCC6-D2C5F11DCC4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2077E-9631-4117-AFC0-96147FB0688A}" type="pres">
      <dgm:prSet presAssocID="{95C6CE76-6B70-4707-BCC6-D2C5F11DCC4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B84FB-E9EF-448B-ACB8-45E0D567DDFF}" type="pres">
      <dgm:prSet presAssocID="{01DF5E65-9A66-474A-A97E-1BB331A68FF5}" presName="sp" presStyleCnt="0"/>
      <dgm:spPr/>
      <dgm:t>
        <a:bodyPr/>
        <a:lstStyle/>
        <a:p>
          <a:endParaRPr lang="ru-RU"/>
        </a:p>
      </dgm:t>
    </dgm:pt>
    <dgm:pt modelId="{6E34C895-D40C-45C6-B256-E4B769F10D3E}" type="pres">
      <dgm:prSet presAssocID="{E16E9689-FB56-44A6-8713-4456817C88F3}" presName="composite" presStyleCnt="0"/>
      <dgm:spPr/>
      <dgm:t>
        <a:bodyPr/>
        <a:lstStyle/>
        <a:p>
          <a:endParaRPr lang="ru-RU"/>
        </a:p>
      </dgm:t>
    </dgm:pt>
    <dgm:pt modelId="{C3391BEB-1CA3-4DA7-9F35-DB9ED65945C9}" type="pres">
      <dgm:prSet presAssocID="{E16E9689-FB56-44A6-8713-4456817C88F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8AF6E-F86A-47EF-8ECC-805625B8361B}" type="pres">
      <dgm:prSet presAssocID="{E16E9689-FB56-44A6-8713-4456817C88F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82263-1714-409F-8CAB-6F4B28BC2CCA}" type="pres">
      <dgm:prSet presAssocID="{02B39747-1429-4139-BD69-FA90635DA3A0}" presName="sp" presStyleCnt="0"/>
      <dgm:spPr/>
      <dgm:t>
        <a:bodyPr/>
        <a:lstStyle/>
        <a:p>
          <a:endParaRPr lang="ru-RU"/>
        </a:p>
      </dgm:t>
    </dgm:pt>
    <dgm:pt modelId="{077DA212-0739-4D37-AA0B-26C815528BF9}" type="pres">
      <dgm:prSet presAssocID="{CD7AD7D6-2ECC-47C1-B1DD-23968B1D2EE4}" presName="composite" presStyleCnt="0"/>
      <dgm:spPr/>
      <dgm:t>
        <a:bodyPr/>
        <a:lstStyle/>
        <a:p>
          <a:endParaRPr lang="ru-RU"/>
        </a:p>
      </dgm:t>
    </dgm:pt>
    <dgm:pt modelId="{437A6B26-9B89-49CD-AC6F-32912E1B4D48}" type="pres">
      <dgm:prSet presAssocID="{CD7AD7D6-2ECC-47C1-B1DD-23968B1D2EE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A9A6-39E7-49C0-9947-5DA5A05310EA}" type="pres">
      <dgm:prSet presAssocID="{CD7AD7D6-2ECC-47C1-B1DD-23968B1D2EE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1FFA2-BB62-47B5-8011-D314A3E3C0C8}" type="pres">
      <dgm:prSet presAssocID="{53CA0D33-C794-489D-A0DD-EB43E39E93A8}" presName="sp" presStyleCnt="0"/>
      <dgm:spPr/>
      <dgm:t>
        <a:bodyPr/>
        <a:lstStyle/>
        <a:p>
          <a:endParaRPr lang="ru-RU"/>
        </a:p>
      </dgm:t>
    </dgm:pt>
    <dgm:pt modelId="{1A6898AF-68FD-45B3-A275-AB32D0F1FCE8}" type="pres">
      <dgm:prSet presAssocID="{EDC0F1FA-A5D2-4EC7-AB99-2CC62CBDBA5A}" presName="composite" presStyleCnt="0"/>
      <dgm:spPr/>
      <dgm:t>
        <a:bodyPr/>
        <a:lstStyle/>
        <a:p>
          <a:endParaRPr lang="ru-RU"/>
        </a:p>
      </dgm:t>
    </dgm:pt>
    <dgm:pt modelId="{A633A8FE-F5FD-4B8C-84B0-0A13A268EFEF}" type="pres">
      <dgm:prSet presAssocID="{EDC0F1FA-A5D2-4EC7-AB99-2CC62CBDBA5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83CA-E979-4D84-A0E7-4ECBE0387EA0}" type="pres">
      <dgm:prSet presAssocID="{EDC0F1FA-A5D2-4EC7-AB99-2CC62CBDBA5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0BA48-99AA-4243-9E3A-A06AD0BBF214}" type="pres">
      <dgm:prSet presAssocID="{DE0299F2-588A-46EC-AEE1-BD3F3D7571C1}" presName="sp" presStyleCnt="0"/>
      <dgm:spPr/>
      <dgm:t>
        <a:bodyPr/>
        <a:lstStyle/>
        <a:p>
          <a:endParaRPr lang="ru-RU"/>
        </a:p>
      </dgm:t>
    </dgm:pt>
    <dgm:pt modelId="{78D9229D-1001-4761-89E7-B5E8F4F35D67}" type="pres">
      <dgm:prSet presAssocID="{C2F8F585-FB90-46D9-A1AC-AA3AABDED5B7}" presName="composite" presStyleCnt="0"/>
      <dgm:spPr/>
      <dgm:t>
        <a:bodyPr/>
        <a:lstStyle/>
        <a:p>
          <a:endParaRPr lang="ru-RU"/>
        </a:p>
      </dgm:t>
    </dgm:pt>
    <dgm:pt modelId="{654A2490-DDC7-46CB-B680-25054E8D2FC3}" type="pres">
      <dgm:prSet presAssocID="{C2F8F585-FB90-46D9-A1AC-AA3AABDED5B7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CABDF-B942-4890-BEDF-F4BCF4F2CF98}" type="pres">
      <dgm:prSet presAssocID="{C2F8F585-FB90-46D9-A1AC-AA3AABDED5B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431F7-5EA5-45D6-AD7C-CFA1B77011C8}" type="pres">
      <dgm:prSet presAssocID="{5BE41580-5CF8-4F8E-89E5-A1ACC95129D5}" presName="sp" presStyleCnt="0"/>
      <dgm:spPr/>
      <dgm:t>
        <a:bodyPr/>
        <a:lstStyle/>
        <a:p>
          <a:endParaRPr lang="ru-RU"/>
        </a:p>
      </dgm:t>
    </dgm:pt>
    <dgm:pt modelId="{A80D8083-2BED-4A16-B19C-67E4C1BFD643}" type="pres">
      <dgm:prSet presAssocID="{15E95D00-9125-446D-955C-AAC1C8E6931E}" presName="composite" presStyleCnt="0"/>
      <dgm:spPr/>
      <dgm:t>
        <a:bodyPr/>
        <a:lstStyle/>
        <a:p>
          <a:endParaRPr lang="ru-RU"/>
        </a:p>
      </dgm:t>
    </dgm:pt>
    <dgm:pt modelId="{C923379D-C49E-479A-8EBE-1C5EB5EFF894}" type="pres">
      <dgm:prSet presAssocID="{15E95D00-9125-446D-955C-AAC1C8E6931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ECBA7-3CF2-4192-A699-21962BCF7BEF}" type="pres">
      <dgm:prSet presAssocID="{15E95D00-9125-446D-955C-AAC1C8E6931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25F07-E16E-45B0-AD75-C07F8DCFA2D6}" type="presOf" srcId="{15E95D00-9125-446D-955C-AAC1C8E6931E}" destId="{C923379D-C49E-479A-8EBE-1C5EB5EFF894}" srcOrd="0" destOrd="0" presId="urn:microsoft.com/office/officeart/2005/8/layout/chevron2"/>
    <dgm:cxn modelId="{9A3A7EB2-A3B2-44C0-9158-AEACE481D584}" srcId="{15E95D00-9125-446D-955C-AAC1C8E6931E}" destId="{B60209EB-3D02-4323-B212-65459C48AF4C}" srcOrd="0" destOrd="0" parTransId="{0B51E151-C9CE-4C86-8DA2-581112480C91}" sibTransId="{DF387D99-1D25-4AE7-8239-40EBF4ECC9B1}"/>
    <dgm:cxn modelId="{E09B7722-C5B0-4C69-A0FB-CB448F6D524F}" type="presOf" srcId="{AF6F7210-0DB2-47ED-A09F-675AC017555F}" destId="{138CABDF-B942-4890-BEDF-F4BCF4F2CF98}" srcOrd="0" destOrd="0" presId="urn:microsoft.com/office/officeart/2005/8/layout/chevron2"/>
    <dgm:cxn modelId="{E2677488-58CE-46BD-B39B-BC7A7A590547}" srcId="{EDC0F1FA-A5D2-4EC7-AB99-2CC62CBDBA5A}" destId="{AF9A6358-D11F-40D8-905D-4B0F5B870889}" srcOrd="0" destOrd="0" parTransId="{23380E60-673B-4962-B716-FB11713E69E4}" sibTransId="{3A98E18D-9574-444E-8737-4AED8A071524}"/>
    <dgm:cxn modelId="{C975DF44-3EC6-42CA-B037-A809163A837D}" type="presOf" srcId="{AF9A6358-D11F-40D8-905D-4B0F5B870889}" destId="{DEF883CA-E979-4D84-A0E7-4ECBE0387EA0}" srcOrd="0" destOrd="0" presId="urn:microsoft.com/office/officeart/2005/8/layout/chevron2"/>
    <dgm:cxn modelId="{10196D4A-EA5B-4A31-B7BC-1AEC3D0A8BCE}" srcId="{CD7AD7D6-2ECC-47C1-B1DD-23968B1D2EE4}" destId="{7670BF0B-BDEE-409E-A987-5BC2FA7B371E}" srcOrd="0" destOrd="0" parTransId="{F2C6CD5A-FC48-418B-A32A-DBB5AF9380B9}" sibTransId="{67648258-B625-4B78-9B55-B3D8118B4196}"/>
    <dgm:cxn modelId="{7ADE7FA1-A6F9-4226-B28D-FFEEC074A677}" srcId="{E16E9689-FB56-44A6-8713-4456817C88F3}" destId="{5A281F5A-7E8D-4B2E-9E13-C8C826B42A98}" srcOrd="0" destOrd="0" parTransId="{D34A14F3-5C06-4CAE-953E-6218F2773AFF}" sibTransId="{95B537E2-92AA-41F8-9C6C-F381C702CEC7}"/>
    <dgm:cxn modelId="{9A3730D8-C867-42E2-9F1F-DA145F9A3072}" type="presOf" srcId="{7670BF0B-BDEE-409E-A987-5BC2FA7B371E}" destId="{00F4A9A6-39E7-49C0-9947-5DA5A05310EA}" srcOrd="0" destOrd="0" presId="urn:microsoft.com/office/officeart/2005/8/layout/chevron2"/>
    <dgm:cxn modelId="{246C1A6E-937E-4008-882F-E547F8B1713A}" srcId="{C2F8F585-FB90-46D9-A1AC-AA3AABDED5B7}" destId="{AF6F7210-0DB2-47ED-A09F-675AC017555F}" srcOrd="0" destOrd="0" parTransId="{42EAE519-A7A9-433C-BC72-70A795201758}" sibTransId="{F2D563B0-5A85-4C48-9599-00D0FC1261FA}"/>
    <dgm:cxn modelId="{9CB2650B-D54E-41FA-9DD6-148ECC51B92A}" srcId="{DBCE18C1-6AD8-4E50-A19A-796E7BF91EC3}" destId="{CD7AD7D6-2ECC-47C1-B1DD-23968B1D2EE4}" srcOrd="2" destOrd="0" parTransId="{9798F991-B17E-49DB-AFF3-B818CC406414}" sibTransId="{53CA0D33-C794-489D-A0DD-EB43E39E93A8}"/>
    <dgm:cxn modelId="{1803F6BE-7FA1-45B7-B23C-A360A21788B6}" type="presOf" srcId="{B60209EB-3D02-4323-B212-65459C48AF4C}" destId="{803ECBA7-3CF2-4192-A699-21962BCF7BEF}" srcOrd="0" destOrd="0" presId="urn:microsoft.com/office/officeart/2005/8/layout/chevron2"/>
    <dgm:cxn modelId="{E69E1DEE-9885-4E08-AA43-65ED5438F4CE}" srcId="{DBCE18C1-6AD8-4E50-A19A-796E7BF91EC3}" destId="{95C6CE76-6B70-4707-BCC6-D2C5F11DCC47}" srcOrd="0" destOrd="0" parTransId="{6D93F2BE-E49D-4C7F-B83A-94819E13F0AD}" sibTransId="{01DF5E65-9A66-474A-A97E-1BB331A68FF5}"/>
    <dgm:cxn modelId="{7F7C0759-76A2-4BA9-8E2D-05E11995F9B0}" type="presOf" srcId="{FEB532BB-319A-4416-A526-2B540EA42E27}" destId="{1302077E-9631-4117-AFC0-96147FB0688A}" srcOrd="0" destOrd="0" presId="urn:microsoft.com/office/officeart/2005/8/layout/chevron2"/>
    <dgm:cxn modelId="{05860C68-EBC8-4265-881D-4B70D60D16E1}" srcId="{DBCE18C1-6AD8-4E50-A19A-796E7BF91EC3}" destId="{15E95D00-9125-446D-955C-AAC1C8E6931E}" srcOrd="5" destOrd="0" parTransId="{C9B00366-0E17-4334-9D5C-E865E07E6082}" sibTransId="{584A501A-97FD-4EEB-B529-1140B6F0E931}"/>
    <dgm:cxn modelId="{0DFA0678-2A3F-41EC-BFD2-9FCEDB139595}" type="presOf" srcId="{DBCE18C1-6AD8-4E50-A19A-796E7BF91EC3}" destId="{822C50E0-F2E2-4D8A-90C2-1212AD85AA59}" srcOrd="0" destOrd="0" presId="urn:microsoft.com/office/officeart/2005/8/layout/chevron2"/>
    <dgm:cxn modelId="{04F0F417-CF1D-475C-AEFE-F1F1447A7B6E}" srcId="{DBCE18C1-6AD8-4E50-A19A-796E7BF91EC3}" destId="{E16E9689-FB56-44A6-8713-4456817C88F3}" srcOrd="1" destOrd="0" parTransId="{3022A6BF-7BF0-4555-8CC3-7FF7899AA069}" sibTransId="{02B39747-1429-4139-BD69-FA90635DA3A0}"/>
    <dgm:cxn modelId="{54F4165C-1C0A-4D74-BBAE-0A33227EA32F}" type="presOf" srcId="{EDC0F1FA-A5D2-4EC7-AB99-2CC62CBDBA5A}" destId="{A633A8FE-F5FD-4B8C-84B0-0A13A268EFEF}" srcOrd="0" destOrd="0" presId="urn:microsoft.com/office/officeart/2005/8/layout/chevron2"/>
    <dgm:cxn modelId="{0D53483D-B655-4A68-89DB-D9F2D249DA8B}" srcId="{DBCE18C1-6AD8-4E50-A19A-796E7BF91EC3}" destId="{EDC0F1FA-A5D2-4EC7-AB99-2CC62CBDBA5A}" srcOrd="3" destOrd="0" parTransId="{E4BAA82D-BE13-4901-8371-45BA9DAED1B6}" sibTransId="{DE0299F2-588A-46EC-AEE1-BD3F3D7571C1}"/>
    <dgm:cxn modelId="{E70FA683-3944-452B-BD35-D8FAB803E12D}" type="presOf" srcId="{5A281F5A-7E8D-4B2E-9E13-C8C826B42A98}" destId="{A5A8AF6E-F86A-47EF-8ECC-805625B8361B}" srcOrd="0" destOrd="0" presId="urn:microsoft.com/office/officeart/2005/8/layout/chevron2"/>
    <dgm:cxn modelId="{F6BA2B43-A53B-4774-BCB5-396E3C318825}" srcId="{95C6CE76-6B70-4707-BCC6-D2C5F11DCC47}" destId="{FEB532BB-319A-4416-A526-2B540EA42E27}" srcOrd="0" destOrd="0" parTransId="{D6F10B47-39AF-43DF-80DF-BFCEE963D7A5}" sibTransId="{46ACC842-B934-48B7-9DCC-EE243D578159}"/>
    <dgm:cxn modelId="{46C8908E-4E00-4564-8F94-ECA4DEFAC1B3}" type="presOf" srcId="{C2F8F585-FB90-46D9-A1AC-AA3AABDED5B7}" destId="{654A2490-DDC7-46CB-B680-25054E8D2FC3}" srcOrd="0" destOrd="0" presId="urn:microsoft.com/office/officeart/2005/8/layout/chevron2"/>
    <dgm:cxn modelId="{8E91FDF9-D85D-4FBF-A9DD-4E7937868E23}" type="presOf" srcId="{CD7AD7D6-2ECC-47C1-B1DD-23968B1D2EE4}" destId="{437A6B26-9B89-49CD-AC6F-32912E1B4D48}" srcOrd="0" destOrd="0" presId="urn:microsoft.com/office/officeart/2005/8/layout/chevron2"/>
    <dgm:cxn modelId="{B7C5FB93-91A5-4FBA-9ADF-40FCD7C1C609}" type="presOf" srcId="{E16E9689-FB56-44A6-8713-4456817C88F3}" destId="{C3391BEB-1CA3-4DA7-9F35-DB9ED65945C9}" srcOrd="0" destOrd="0" presId="urn:microsoft.com/office/officeart/2005/8/layout/chevron2"/>
    <dgm:cxn modelId="{8A80BBFC-BF0B-4281-8479-0830C39EFFAA}" type="presOf" srcId="{95C6CE76-6B70-4707-BCC6-D2C5F11DCC47}" destId="{B09F8AAC-8E61-40A2-9B8B-295AA41D1E5E}" srcOrd="0" destOrd="0" presId="urn:microsoft.com/office/officeart/2005/8/layout/chevron2"/>
    <dgm:cxn modelId="{3C9E4D76-579E-442C-A04D-6B308B4C2643}" srcId="{DBCE18C1-6AD8-4E50-A19A-796E7BF91EC3}" destId="{C2F8F585-FB90-46D9-A1AC-AA3AABDED5B7}" srcOrd="4" destOrd="0" parTransId="{B22A7939-EA27-44EF-A61C-61BD1C3D0F8E}" sibTransId="{5BE41580-5CF8-4F8E-89E5-A1ACC95129D5}"/>
    <dgm:cxn modelId="{0CB063C0-4DCD-4C7D-995D-32625942E50B}" type="presParOf" srcId="{822C50E0-F2E2-4D8A-90C2-1212AD85AA59}" destId="{22F8F730-7FDB-44A8-8FD0-9B48FD0BB34F}" srcOrd="0" destOrd="0" presId="urn:microsoft.com/office/officeart/2005/8/layout/chevron2"/>
    <dgm:cxn modelId="{02EA4AEB-3AAC-4847-92A8-B3CDE38159E5}" type="presParOf" srcId="{22F8F730-7FDB-44A8-8FD0-9B48FD0BB34F}" destId="{B09F8AAC-8E61-40A2-9B8B-295AA41D1E5E}" srcOrd="0" destOrd="0" presId="urn:microsoft.com/office/officeart/2005/8/layout/chevron2"/>
    <dgm:cxn modelId="{5A63A1F1-32B2-4126-A996-ED3912ED8A5E}" type="presParOf" srcId="{22F8F730-7FDB-44A8-8FD0-9B48FD0BB34F}" destId="{1302077E-9631-4117-AFC0-96147FB0688A}" srcOrd="1" destOrd="0" presId="urn:microsoft.com/office/officeart/2005/8/layout/chevron2"/>
    <dgm:cxn modelId="{F38DF5D8-0E67-4B7A-B564-7D8958B3ACAF}" type="presParOf" srcId="{822C50E0-F2E2-4D8A-90C2-1212AD85AA59}" destId="{A80B84FB-E9EF-448B-ACB8-45E0D567DDFF}" srcOrd="1" destOrd="0" presId="urn:microsoft.com/office/officeart/2005/8/layout/chevron2"/>
    <dgm:cxn modelId="{0E9551D9-CEBD-42F6-803C-862D480EA6CD}" type="presParOf" srcId="{822C50E0-F2E2-4D8A-90C2-1212AD85AA59}" destId="{6E34C895-D40C-45C6-B256-E4B769F10D3E}" srcOrd="2" destOrd="0" presId="urn:microsoft.com/office/officeart/2005/8/layout/chevron2"/>
    <dgm:cxn modelId="{9BD6341B-3D01-4A61-A6A6-EF1795C5BF79}" type="presParOf" srcId="{6E34C895-D40C-45C6-B256-E4B769F10D3E}" destId="{C3391BEB-1CA3-4DA7-9F35-DB9ED65945C9}" srcOrd="0" destOrd="0" presId="urn:microsoft.com/office/officeart/2005/8/layout/chevron2"/>
    <dgm:cxn modelId="{94C64472-7FC6-43BF-82D6-9E50B69C969D}" type="presParOf" srcId="{6E34C895-D40C-45C6-B256-E4B769F10D3E}" destId="{A5A8AF6E-F86A-47EF-8ECC-805625B8361B}" srcOrd="1" destOrd="0" presId="urn:microsoft.com/office/officeart/2005/8/layout/chevron2"/>
    <dgm:cxn modelId="{85B55B7C-9E65-4EC1-96A3-85BB833B976D}" type="presParOf" srcId="{822C50E0-F2E2-4D8A-90C2-1212AD85AA59}" destId="{3DE82263-1714-409F-8CAB-6F4B28BC2CCA}" srcOrd="3" destOrd="0" presId="urn:microsoft.com/office/officeart/2005/8/layout/chevron2"/>
    <dgm:cxn modelId="{52643FC1-E514-4ECD-B52D-E58555CA445A}" type="presParOf" srcId="{822C50E0-F2E2-4D8A-90C2-1212AD85AA59}" destId="{077DA212-0739-4D37-AA0B-26C815528BF9}" srcOrd="4" destOrd="0" presId="urn:microsoft.com/office/officeart/2005/8/layout/chevron2"/>
    <dgm:cxn modelId="{526F412C-7B6C-4D58-8F2A-F77E3CA72ECD}" type="presParOf" srcId="{077DA212-0739-4D37-AA0B-26C815528BF9}" destId="{437A6B26-9B89-49CD-AC6F-32912E1B4D48}" srcOrd="0" destOrd="0" presId="urn:microsoft.com/office/officeart/2005/8/layout/chevron2"/>
    <dgm:cxn modelId="{FD7DC412-DB92-4250-BC27-3D8FCD72849F}" type="presParOf" srcId="{077DA212-0739-4D37-AA0B-26C815528BF9}" destId="{00F4A9A6-39E7-49C0-9947-5DA5A05310EA}" srcOrd="1" destOrd="0" presId="urn:microsoft.com/office/officeart/2005/8/layout/chevron2"/>
    <dgm:cxn modelId="{C93CE19B-2305-4F2F-8F98-5CDACB9A6F14}" type="presParOf" srcId="{822C50E0-F2E2-4D8A-90C2-1212AD85AA59}" destId="{ED81FFA2-BB62-47B5-8011-D314A3E3C0C8}" srcOrd="5" destOrd="0" presId="urn:microsoft.com/office/officeart/2005/8/layout/chevron2"/>
    <dgm:cxn modelId="{C773C4F5-F125-42F3-B497-FFAF01C6E3E4}" type="presParOf" srcId="{822C50E0-F2E2-4D8A-90C2-1212AD85AA59}" destId="{1A6898AF-68FD-45B3-A275-AB32D0F1FCE8}" srcOrd="6" destOrd="0" presId="urn:microsoft.com/office/officeart/2005/8/layout/chevron2"/>
    <dgm:cxn modelId="{67289ED3-7B47-49AC-8E88-CFF84DBC099F}" type="presParOf" srcId="{1A6898AF-68FD-45B3-A275-AB32D0F1FCE8}" destId="{A633A8FE-F5FD-4B8C-84B0-0A13A268EFEF}" srcOrd="0" destOrd="0" presId="urn:microsoft.com/office/officeart/2005/8/layout/chevron2"/>
    <dgm:cxn modelId="{82995D56-11AB-487B-A112-37C2D3F9BC3E}" type="presParOf" srcId="{1A6898AF-68FD-45B3-A275-AB32D0F1FCE8}" destId="{DEF883CA-E979-4D84-A0E7-4ECBE0387EA0}" srcOrd="1" destOrd="0" presId="urn:microsoft.com/office/officeart/2005/8/layout/chevron2"/>
    <dgm:cxn modelId="{D06D9CB4-E6CB-4A16-9553-BFECF49A9D06}" type="presParOf" srcId="{822C50E0-F2E2-4D8A-90C2-1212AD85AA59}" destId="{AD40BA48-99AA-4243-9E3A-A06AD0BBF214}" srcOrd="7" destOrd="0" presId="urn:microsoft.com/office/officeart/2005/8/layout/chevron2"/>
    <dgm:cxn modelId="{6BD47CF5-8143-4C55-A507-D3F559875B15}" type="presParOf" srcId="{822C50E0-F2E2-4D8A-90C2-1212AD85AA59}" destId="{78D9229D-1001-4761-89E7-B5E8F4F35D67}" srcOrd="8" destOrd="0" presId="urn:microsoft.com/office/officeart/2005/8/layout/chevron2"/>
    <dgm:cxn modelId="{9F3CC0F9-4B1B-4D88-936E-ABE3C50BE26F}" type="presParOf" srcId="{78D9229D-1001-4761-89E7-B5E8F4F35D67}" destId="{654A2490-DDC7-46CB-B680-25054E8D2FC3}" srcOrd="0" destOrd="0" presId="urn:microsoft.com/office/officeart/2005/8/layout/chevron2"/>
    <dgm:cxn modelId="{6BFEED60-98E0-40CD-AF84-55713541A556}" type="presParOf" srcId="{78D9229D-1001-4761-89E7-B5E8F4F35D67}" destId="{138CABDF-B942-4890-BEDF-F4BCF4F2CF98}" srcOrd="1" destOrd="0" presId="urn:microsoft.com/office/officeart/2005/8/layout/chevron2"/>
    <dgm:cxn modelId="{0E6701CA-832B-4985-B91F-6BC5BE5794D2}" type="presParOf" srcId="{822C50E0-F2E2-4D8A-90C2-1212AD85AA59}" destId="{87C431F7-5EA5-45D6-AD7C-CFA1B77011C8}" srcOrd="9" destOrd="0" presId="urn:microsoft.com/office/officeart/2005/8/layout/chevron2"/>
    <dgm:cxn modelId="{72FD1551-216F-4735-AB4A-2C420135CBFD}" type="presParOf" srcId="{822C50E0-F2E2-4D8A-90C2-1212AD85AA59}" destId="{A80D8083-2BED-4A16-B19C-67E4C1BFD643}" srcOrd="10" destOrd="0" presId="urn:microsoft.com/office/officeart/2005/8/layout/chevron2"/>
    <dgm:cxn modelId="{F3752B84-853F-40E7-A82D-FB140F292AA2}" type="presParOf" srcId="{A80D8083-2BED-4A16-B19C-67E4C1BFD643}" destId="{C923379D-C49E-479A-8EBE-1C5EB5EFF894}" srcOrd="0" destOrd="0" presId="urn:microsoft.com/office/officeart/2005/8/layout/chevron2"/>
    <dgm:cxn modelId="{EB11A457-E647-4EEB-897E-3F88C8F044C4}" type="presParOf" srcId="{A80D8083-2BED-4A16-B19C-67E4C1BFD643}" destId="{803ECBA7-3CF2-4192-A699-21962BCF7B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2666E-8A46-4092-96AE-B8CB1F11AECE}" type="doc">
      <dgm:prSet loTypeId="urn:microsoft.com/office/officeart/2005/8/layout/cycle6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172375F-A8F6-4B2E-8672-4F7E8ABA9F7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Северо-Восточная Русь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19E7D15-E90B-4223-A182-1842A3F05DCE}" type="parTrans" cxnId="{84CDCE70-9ACF-4230-869C-1298A50AB7E0}">
      <dgm:prSet/>
      <dgm:spPr/>
      <dgm:t>
        <a:bodyPr/>
        <a:lstStyle/>
        <a:p>
          <a:endParaRPr lang="ru-RU"/>
        </a:p>
      </dgm:t>
    </dgm:pt>
    <dgm:pt modelId="{317A73D2-5E72-4043-8058-D20B3446324D}" type="sibTrans" cxnId="{84CDCE70-9ACF-4230-869C-1298A50AB7E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6DE1947-6E3A-43D0-85F3-D47F3D6C74B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Южная Русь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4AA2046-72F8-42D5-AEC6-456CE20DDC0B}" type="parTrans" cxnId="{D95239FC-8BDC-4BB3-966C-FB0AFC0FEF8E}">
      <dgm:prSet/>
      <dgm:spPr/>
      <dgm:t>
        <a:bodyPr/>
        <a:lstStyle/>
        <a:p>
          <a:endParaRPr lang="ru-RU"/>
        </a:p>
      </dgm:t>
    </dgm:pt>
    <dgm:pt modelId="{A30BE705-4A3C-4A4A-885F-72A25ECBAA07}" type="sibTrans" cxnId="{D95239FC-8BDC-4BB3-966C-FB0AFC0FEF8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21F311B-3F97-49DA-9B92-81ED1FDCEF0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Юго-Западная Русь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35A83A6-6569-49C7-B2ED-45825F054F68}" type="parTrans" cxnId="{9C1EC38E-D60A-465C-8119-59FADEFD53D1}">
      <dgm:prSet/>
      <dgm:spPr/>
      <dgm:t>
        <a:bodyPr/>
        <a:lstStyle/>
        <a:p>
          <a:endParaRPr lang="ru-RU"/>
        </a:p>
      </dgm:t>
    </dgm:pt>
    <dgm:pt modelId="{47DD47C8-354D-4ED5-90BC-BCA40975AF20}" type="sibTrans" cxnId="{9C1EC38E-D60A-465C-8119-59FADEFD53D1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F67EC3D-3BA0-4F33-97FB-BBFC947B342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Северо-Западная Русь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473D8EF-C6D3-4696-B353-E66FC71D6151}" type="parTrans" cxnId="{8352B4A4-4020-40D2-873E-114A05852E78}">
      <dgm:prSet/>
      <dgm:spPr/>
      <dgm:t>
        <a:bodyPr/>
        <a:lstStyle/>
        <a:p>
          <a:endParaRPr lang="ru-RU"/>
        </a:p>
      </dgm:t>
    </dgm:pt>
    <dgm:pt modelId="{9C1F3198-E28E-4702-BE85-F628330A0BF7}" type="sibTrans" cxnId="{8352B4A4-4020-40D2-873E-114A05852E7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EBD4CDC-31BF-4F6A-AE5E-BFDAE6AB1597}" type="pres">
      <dgm:prSet presAssocID="{E752666E-8A46-4092-96AE-B8CB1F11AE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8A713C-0808-457B-A379-CE4083506D4C}" type="pres">
      <dgm:prSet presAssocID="{7172375F-A8F6-4B2E-8672-4F7E8ABA9F70}" presName="node" presStyleLbl="node1" presStyleIdx="0" presStyleCnt="4" custRadScaleRad="135352" custRadScaleInc="22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1DBE1-4EAB-4686-88A7-DFBEEE527EF1}" type="pres">
      <dgm:prSet presAssocID="{7172375F-A8F6-4B2E-8672-4F7E8ABA9F70}" presName="spNode" presStyleCnt="0"/>
      <dgm:spPr/>
    </dgm:pt>
    <dgm:pt modelId="{0A021D1E-14CA-41B5-B976-B9F8C0A4096E}" type="pres">
      <dgm:prSet presAssocID="{317A73D2-5E72-4043-8058-D20B3446324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4E0A24C-EFFD-4182-84AF-0FC900340ED4}" type="pres">
      <dgm:prSet presAssocID="{C6DE1947-6E3A-43D0-85F3-D47F3D6C74B9}" presName="node" presStyleLbl="node1" presStyleIdx="1" presStyleCnt="4" custRadScaleRad="100859" custRadScaleInc="188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A8F0C-14EC-407C-BAA5-F925A1D5EE29}" type="pres">
      <dgm:prSet presAssocID="{C6DE1947-6E3A-43D0-85F3-D47F3D6C74B9}" presName="spNode" presStyleCnt="0"/>
      <dgm:spPr/>
    </dgm:pt>
    <dgm:pt modelId="{9B9621EA-9E4A-4F64-A1EC-4B36082FD571}" type="pres">
      <dgm:prSet presAssocID="{A30BE705-4A3C-4A4A-885F-72A25ECBAA0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E53B0A5-D513-49AF-A166-48B7A2CB6FF6}" type="pres">
      <dgm:prSet presAssocID="{921F311B-3F97-49DA-9B92-81ED1FDCEF0D}" presName="node" presStyleLbl="node1" presStyleIdx="2" presStyleCnt="4" custRadScaleRad="151245" custRadScaleInc="268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9C331-C0F6-4474-9F96-E53E39AAA417}" type="pres">
      <dgm:prSet presAssocID="{921F311B-3F97-49DA-9B92-81ED1FDCEF0D}" presName="spNode" presStyleCnt="0"/>
      <dgm:spPr/>
    </dgm:pt>
    <dgm:pt modelId="{1D6694FB-F967-45D9-9299-5E90D0FA7C83}" type="pres">
      <dgm:prSet presAssocID="{47DD47C8-354D-4ED5-90BC-BCA40975AF2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9F91253-30FD-4598-99D5-CED6493A8BC8}" type="pres">
      <dgm:prSet presAssocID="{DF67EC3D-3BA0-4F33-97FB-BBFC947B3427}" presName="node" presStyleLbl="node1" presStyleIdx="3" presStyleCnt="4" custRadScaleRad="108290" custRadScaleInc="22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2DD09-16AC-4D9C-B5D5-DA0765F325C2}" type="pres">
      <dgm:prSet presAssocID="{DF67EC3D-3BA0-4F33-97FB-BBFC947B3427}" presName="spNode" presStyleCnt="0"/>
      <dgm:spPr/>
    </dgm:pt>
    <dgm:pt modelId="{21CF258B-C5AE-4C20-9F95-1E2A9BEB0493}" type="pres">
      <dgm:prSet presAssocID="{9C1F3198-E28E-4702-BE85-F628330A0BF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16007B4-9E4E-4122-9C78-6ECE67BC6DD5}" type="presOf" srcId="{E752666E-8A46-4092-96AE-B8CB1F11AECE}" destId="{9EBD4CDC-31BF-4F6A-AE5E-BFDAE6AB1597}" srcOrd="0" destOrd="0" presId="urn:microsoft.com/office/officeart/2005/8/layout/cycle6"/>
    <dgm:cxn modelId="{2546F7DA-4736-482A-9507-8402811BB949}" type="presOf" srcId="{317A73D2-5E72-4043-8058-D20B3446324D}" destId="{0A021D1E-14CA-41B5-B976-B9F8C0A4096E}" srcOrd="0" destOrd="0" presId="urn:microsoft.com/office/officeart/2005/8/layout/cycle6"/>
    <dgm:cxn modelId="{B21DCF4C-2CB4-491B-A3FB-99849C15562D}" type="presOf" srcId="{C6DE1947-6E3A-43D0-85F3-D47F3D6C74B9}" destId="{34E0A24C-EFFD-4182-84AF-0FC900340ED4}" srcOrd="0" destOrd="0" presId="urn:microsoft.com/office/officeart/2005/8/layout/cycle6"/>
    <dgm:cxn modelId="{530879AC-84C9-4E02-BCC4-CC6A43D9ABF8}" type="presOf" srcId="{DF67EC3D-3BA0-4F33-97FB-BBFC947B3427}" destId="{39F91253-30FD-4598-99D5-CED6493A8BC8}" srcOrd="0" destOrd="0" presId="urn:microsoft.com/office/officeart/2005/8/layout/cycle6"/>
    <dgm:cxn modelId="{C7966020-4822-44A3-A9AA-AB00F963632C}" type="presOf" srcId="{9C1F3198-E28E-4702-BE85-F628330A0BF7}" destId="{21CF258B-C5AE-4C20-9F95-1E2A9BEB0493}" srcOrd="0" destOrd="0" presId="urn:microsoft.com/office/officeart/2005/8/layout/cycle6"/>
    <dgm:cxn modelId="{B23DCDB6-C0E0-4E77-8AA9-9F7FF8E13350}" type="presOf" srcId="{7172375F-A8F6-4B2E-8672-4F7E8ABA9F70}" destId="{BD8A713C-0808-457B-A379-CE4083506D4C}" srcOrd="0" destOrd="0" presId="urn:microsoft.com/office/officeart/2005/8/layout/cycle6"/>
    <dgm:cxn modelId="{D95239FC-8BDC-4BB3-966C-FB0AFC0FEF8E}" srcId="{E752666E-8A46-4092-96AE-B8CB1F11AECE}" destId="{C6DE1947-6E3A-43D0-85F3-D47F3D6C74B9}" srcOrd="1" destOrd="0" parTransId="{54AA2046-72F8-42D5-AEC6-456CE20DDC0B}" sibTransId="{A30BE705-4A3C-4A4A-885F-72A25ECBAA07}"/>
    <dgm:cxn modelId="{89AEA00E-3918-41AB-B5DD-990505491C0A}" type="presOf" srcId="{47DD47C8-354D-4ED5-90BC-BCA40975AF20}" destId="{1D6694FB-F967-45D9-9299-5E90D0FA7C83}" srcOrd="0" destOrd="0" presId="urn:microsoft.com/office/officeart/2005/8/layout/cycle6"/>
    <dgm:cxn modelId="{9C1EC38E-D60A-465C-8119-59FADEFD53D1}" srcId="{E752666E-8A46-4092-96AE-B8CB1F11AECE}" destId="{921F311B-3F97-49DA-9B92-81ED1FDCEF0D}" srcOrd="2" destOrd="0" parTransId="{035A83A6-6569-49C7-B2ED-45825F054F68}" sibTransId="{47DD47C8-354D-4ED5-90BC-BCA40975AF20}"/>
    <dgm:cxn modelId="{A545D533-6530-4EAC-BA8D-4FF71A8EAB63}" type="presOf" srcId="{A30BE705-4A3C-4A4A-885F-72A25ECBAA07}" destId="{9B9621EA-9E4A-4F64-A1EC-4B36082FD571}" srcOrd="0" destOrd="0" presId="urn:microsoft.com/office/officeart/2005/8/layout/cycle6"/>
    <dgm:cxn modelId="{84CDCE70-9ACF-4230-869C-1298A50AB7E0}" srcId="{E752666E-8A46-4092-96AE-B8CB1F11AECE}" destId="{7172375F-A8F6-4B2E-8672-4F7E8ABA9F70}" srcOrd="0" destOrd="0" parTransId="{E19E7D15-E90B-4223-A182-1842A3F05DCE}" sibTransId="{317A73D2-5E72-4043-8058-D20B3446324D}"/>
    <dgm:cxn modelId="{10C30A24-3415-430B-BE71-9C73CCF55FDF}" type="presOf" srcId="{921F311B-3F97-49DA-9B92-81ED1FDCEF0D}" destId="{4E53B0A5-D513-49AF-A166-48B7A2CB6FF6}" srcOrd="0" destOrd="0" presId="urn:microsoft.com/office/officeart/2005/8/layout/cycle6"/>
    <dgm:cxn modelId="{8352B4A4-4020-40D2-873E-114A05852E78}" srcId="{E752666E-8A46-4092-96AE-B8CB1F11AECE}" destId="{DF67EC3D-3BA0-4F33-97FB-BBFC947B3427}" srcOrd="3" destOrd="0" parTransId="{5473D8EF-C6D3-4696-B353-E66FC71D6151}" sibTransId="{9C1F3198-E28E-4702-BE85-F628330A0BF7}"/>
    <dgm:cxn modelId="{DE3EC406-7434-422D-AB8C-791D2FDF777E}" type="presParOf" srcId="{9EBD4CDC-31BF-4F6A-AE5E-BFDAE6AB1597}" destId="{BD8A713C-0808-457B-A379-CE4083506D4C}" srcOrd="0" destOrd="0" presId="urn:microsoft.com/office/officeart/2005/8/layout/cycle6"/>
    <dgm:cxn modelId="{79E5DEB3-040E-4056-98E9-17DF1782551C}" type="presParOf" srcId="{9EBD4CDC-31BF-4F6A-AE5E-BFDAE6AB1597}" destId="{4341DBE1-4EAB-4686-88A7-DFBEEE527EF1}" srcOrd="1" destOrd="0" presId="urn:microsoft.com/office/officeart/2005/8/layout/cycle6"/>
    <dgm:cxn modelId="{956CC40B-6438-46F6-BDD4-5169157E16BC}" type="presParOf" srcId="{9EBD4CDC-31BF-4F6A-AE5E-BFDAE6AB1597}" destId="{0A021D1E-14CA-41B5-B976-B9F8C0A4096E}" srcOrd="2" destOrd="0" presId="urn:microsoft.com/office/officeart/2005/8/layout/cycle6"/>
    <dgm:cxn modelId="{97E1895A-CD9A-48A7-96B1-06A44132F2F3}" type="presParOf" srcId="{9EBD4CDC-31BF-4F6A-AE5E-BFDAE6AB1597}" destId="{34E0A24C-EFFD-4182-84AF-0FC900340ED4}" srcOrd="3" destOrd="0" presId="urn:microsoft.com/office/officeart/2005/8/layout/cycle6"/>
    <dgm:cxn modelId="{9012E46A-0CE3-4F0E-9DDF-498FB663014E}" type="presParOf" srcId="{9EBD4CDC-31BF-4F6A-AE5E-BFDAE6AB1597}" destId="{21CA8F0C-14EC-407C-BAA5-F925A1D5EE29}" srcOrd="4" destOrd="0" presId="urn:microsoft.com/office/officeart/2005/8/layout/cycle6"/>
    <dgm:cxn modelId="{F77A3C19-A30A-4838-9DE6-6E408D138026}" type="presParOf" srcId="{9EBD4CDC-31BF-4F6A-AE5E-BFDAE6AB1597}" destId="{9B9621EA-9E4A-4F64-A1EC-4B36082FD571}" srcOrd="5" destOrd="0" presId="urn:microsoft.com/office/officeart/2005/8/layout/cycle6"/>
    <dgm:cxn modelId="{34837B51-1259-4632-81A3-444A2D4C96C9}" type="presParOf" srcId="{9EBD4CDC-31BF-4F6A-AE5E-BFDAE6AB1597}" destId="{4E53B0A5-D513-49AF-A166-48B7A2CB6FF6}" srcOrd="6" destOrd="0" presId="urn:microsoft.com/office/officeart/2005/8/layout/cycle6"/>
    <dgm:cxn modelId="{059B1CEC-94FB-4236-8D59-BB422760738A}" type="presParOf" srcId="{9EBD4CDC-31BF-4F6A-AE5E-BFDAE6AB1597}" destId="{CD69C331-C0F6-4474-9F96-E53E39AAA417}" srcOrd="7" destOrd="0" presId="urn:microsoft.com/office/officeart/2005/8/layout/cycle6"/>
    <dgm:cxn modelId="{5F7B095C-E32D-4196-9141-0AB9296460FE}" type="presParOf" srcId="{9EBD4CDC-31BF-4F6A-AE5E-BFDAE6AB1597}" destId="{1D6694FB-F967-45D9-9299-5E90D0FA7C83}" srcOrd="8" destOrd="0" presId="urn:microsoft.com/office/officeart/2005/8/layout/cycle6"/>
    <dgm:cxn modelId="{0ACFB807-3C99-4986-BEB0-DED0DA582E0A}" type="presParOf" srcId="{9EBD4CDC-31BF-4F6A-AE5E-BFDAE6AB1597}" destId="{39F91253-30FD-4598-99D5-CED6493A8BC8}" srcOrd="9" destOrd="0" presId="urn:microsoft.com/office/officeart/2005/8/layout/cycle6"/>
    <dgm:cxn modelId="{F227103D-B8D1-42D5-9BE0-DEC4DED6FCDC}" type="presParOf" srcId="{9EBD4CDC-31BF-4F6A-AE5E-BFDAE6AB1597}" destId="{5E72DD09-16AC-4D9C-B5D5-DA0765F325C2}" srcOrd="10" destOrd="0" presId="urn:microsoft.com/office/officeart/2005/8/layout/cycle6"/>
    <dgm:cxn modelId="{B5E6CEDF-6C0D-4090-A15A-D73317FBBAA1}" type="presParOf" srcId="{9EBD4CDC-31BF-4F6A-AE5E-BFDAE6AB1597}" destId="{21CF258B-C5AE-4C20-9F95-1E2A9BEB0493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B0D40-00AF-49D7-9EA3-E82252837F44}" type="doc">
      <dgm:prSet loTypeId="urn:microsoft.com/office/officeart/2005/8/layout/matrix3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82EBB5-F702-4830-A9B6-5793C32CEF3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Религия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0294B-96BE-4B77-BC8A-C7FF776B9BD6}" type="parTrans" cxnId="{D6C7EF78-828F-4B79-8840-CB1149E7120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31FAE2D-A7D1-4CF4-82F8-890B6C574728}" type="sibTrans" cxnId="{D6C7EF78-828F-4B79-8840-CB1149E7120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DFF2867-F17A-4421-AC9A-1680F325536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B5B364-420B-4211-B5D3-BD28387E2BB7}" type="parTrans" cxnId="{FF95028F-191A-47D2-9C80-4515061BE31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47DC3A3-C4D0-4D83-9995-1F7B15CDD50E}" type="sibTrans" cxnId="{FF95028F-191A-47D2-9C80-4515061BE31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5E3005-D92A-48C9-AE3B-C7503AA368D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письменность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063E12-97EC-4A71-B754-E7216D30065C}" type="parTrans" cxnId="{B3E838CD-B4CE-426A-9349-DB60C9923A9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8E12F7-D972-4492-A833-9276AE6E4F6A}" type="sibTrans" cxnId="{B3E838CD-B4CE-426A-9349-DB60C9923A9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AD8ABE4-C943-4F23-83CC-71B203C7985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Язык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1A8D4-0911-405C-A429-035BE4670987}" type="parTrans" cxnId="{7E983227-9B0E-400F-8FE1-D287243832C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E12334E-1E12-4371-9416-D5399A44285E}" type="sibTrans" cxnId="{7E983227-9B0E-400F-8FE1-D287243832C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4FFE1E-C400-4B8D-B588-A1F01595AA0A}" type="pres">
      <dgm:prSet presAssocID="{C09B0D40-00AF-49D7-9EA3-E82252837F4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D66FE-4570-476B-9017-7CA047CEAD37}" type="pres">
      <dgm:prSet presAssocID="{C09B0D40-00AF-49D7-9EA3-E82252837F44}" presName="diamond" presStyleLbl="bgShp" presStyleIdx="0" presStyleCnt="1"/>
      <dgm:spPr/>
      <dgm:t>
        <a:bodyPr/>
        <a:lstStyle/>
        <a:p>
          <a:endParaRPr lang="ru-RU"/>
        </a:p>
      </dgm:t>
    </dgm:pt>
    <dgm:pt modelId="{5536276B-B79E-49E6-B3CF-B43A3972AE3F}" type="pres">
      <dgm:prSet presAssocID="{C09B0D40-00AF-49D7-9EA3-E82252837F4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89D90-E773-4DCC-8E3A-B3C3B130FE26}" type="pres">
      <dgm:prSet presAssocID="{C09B0D40-00AF-49D7-9EA3-E82252837F44}" presName="quad2" presStyleLbl="node1" presStyleIdx="1" presStyleCnt="4" custLinFactNeighborX="2949" custLinFactNeighborY="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453FA-EEFD-410C-82B4-528416738056}" type="pres">
      <dgm:prSet presAssocID="{C09B0D40-00AF-49D7-9EA3-E82252837F4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F97CE-F0CB-43E3-AFCC-13432F987139}" type="pres">
      <dgm:prSet presAssocID="{C09B0D40-00AF-49D7-9EA3-E82252837F4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03D35-213F-4C2A-9CB4-F8FCA56215B7}" type="presOf" srcId="{9D5E3005-D92A-48C9-AE3B-C7503AA368D8}" destId="{CBC453FA-EEFD-410C-82B4-528416738056}" srcOrd="0" destOrd="0" presId="urn:microsoft.com/office/officeart/2005/8/layout/matrix3"/>
    <dgm:cxn modelId="{0A180F98-AAB1-46DB-A83C-779445E6611C}" type="presOf" srcId="{1DFF2867-F17A-4421-AC9A-1680F325536D}" destId="{74989D90-E773-4DCC-8E3A-B3C3B130FE26}" srcOrd="0" destOrd="0" presId="urn:microsoft.com/office/officeart/2005/8/layout/matrix3"/>
    <dgm:cxn modelId="{7E983227-9B0E-400F-8FE1-D287243832CB}" srcId="{C09B0D40-00AF-49D7-9EA3-E82252837F44}" destId="{7AD8ABE4-C943-4F23-83CC-71B203C79851}" srcOrd="3" destOrd="0" parTransId="{0681A8D4-0911-405C-A429-035BE4670987}" sibTransId="{6E12334E-1E12-4371-9416-D5399A44285E}"/>
    <dgm:cxn modelId="{D6C7EF78-828F-4B79-8840-CB1149E71204}" srcId="{C09B0D40-00AF-49D7-9EA3-E82252837F44}" destId="{6B82EBB5-F702-4830-A9B6-5793C32CEF3C}" srcOrd="0" destOrd="0" parTransId="{89E0294B-96BE-4B77-BC8A-C7FF776B9BD6}" sibTransId="{231FAE2D-A7D1-4CF4-82F8-890B6C574728}"/>
    <dgm:cxn modelId="{B3E838CD-B4CE-426A-9349-DB60C9923A94}" srcId="{C09B0D40-00AF-49D7-9EA3-E82252837F44}" destId="{9D5E3005-D92A-48C9-AE3B-C7503AA368D8}" srcOrd="2" destOrd="0" parTransId="{8F063E12-97EC-4A71-B754-E7216D30065C}" sibTransId="{EA8E12F7-D972-4492-A833-9276AE6E4F6A}"/>
    <dgm:cxn modelId="{2EAF2CA5-CE8F-42E0-9BE8-64E406A932E1}" type="presOf" srcId="{7AD8ABE4-C943-4F23-83CC-71B203C79851}" destId="{64BF97CE-F0CB-43E3-AFCC-13432F987139}" srcOrd="0" destOrd="0" presId="urn:microsoft.com/office/officeart/2005/8/layout/matrix3"/>
    <dgm:cxn modelId="{FF95028F-191A-47D2-9C80-4515061BE312}" srcId="{C09B0D40-00AF-49D7-9EA3-E82252837F44}" destId="{1DFF2867-F17A-4421-AC9A-1680F325536D}" srcOrd="1" destOrd="0" parTransId="{06B5B364-420B-4211-B5D3-BD28387E2BB7}" sibTransId="{447DC3A3-C4D0-4D83-9995-1F7B15CDD50E}"/>
    <dgm:cxn modelId="{6AAB7602-0180-4826-8788-62AE092EBDA9}" type="presOf" srcId="{C09B0D40-00AF-49D7-9EA3-E82252837F44}" destId="{044FFE1E-C400-4B8D-B588-A1F01595AA0A}" srcOrd="0" destOrd="0" presId="urn:microsoft.com/office/officeart/2005/8/layout/matrix3"/>
    <dgm:cxn modelId="{B6BCF7F8-64FF-4C6B-AEEB-9A0365AFAFFD}" type="presOf" srcId="{6B82EBB5-F702-4830-A9B6-5793C32CEF3C}" destId="{5536276B-B79E-49E6-B3CF-B43A3972AE3F}" srcOrd="0" destOrd="0" presId="urn:microsoft.com/office/officeart/2005/8/layout/matrix3"/>
    <dgm:cxn modelId="{8452F530-A9EC-48AE-BB77-0E8A23004CA5}" type="presParOf" srcId="{044FFE1E-C400-4B8D-B588-A1F01595AA0A}" destId="{8ECD66FE-4570-476B-9017-7CA047CEAD37}" srcOrd="0" destOrd="0" presId="urn:microsoft.com/office/officeart/2005/8/layout/matrix3"/>
    <dgm:cxn modelId="{ECACE3B5-5E7F-4943-A12E-977AD3A7FE26}" type="presParOf" srcId="{044FFE1E-C400-4B8D-B588-A1F01595AA0A}" destId="{5536276B-B79E-49E6-B3CF-B43A3972AE3F}" srcOrd="1" destOrd="0" presId="urn:microsoft.com/office/officeart/2005/8/layout/matrix3"/>
    <dgm:cxn modelId="{00124B3C-5DEC-46AA-8A43-D32C97A5EEAC}" type="presParOf" srcId="{044FFE1E-C400-4B8D-B588-A1F01595AA0A}" destId="{74989D90-E773-4DCC-8E3A-B3C3B130FE26}" srcOrd="2" destOrd="0" presId="urn:microsoft.com/office/officeart/2005/8/layout/matrix3"/>
    <dgm:cxn modelId="{79149128-B59C-430D-92EF-1F267AE36A53}" type="presParOf" srcId="{044FFE1E-C400-4B8D-B588-A1F01595AA0A}" destId="{CBC453FA-EEFD-410C-82B4-528416738056}" srcOrd="3" destOrd="0" presId="urn:microsoft.com/office/officeart/2005/8/layout/matrix3"/>
    <dgm:cxn modelId="{E14BFF6D-C706-452E-96A2-EDAEB55CB2F2}" type="presParOf" srcId="{044FFE1E-C400-4B8D-B588-A1F01595AA0A}" destId="{64BF97CE-F0CB-43E3-AFCC-13432F98713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F8AAC-8E61-40A2-9B8B-295AA41D1E5E}">
      <dsp:nvSpPr>
        <dsp:cNvPr id="0" name=""/>
        <dsp:cNvSpPr/>
      </dsp:nvSpPr>
      <dsp:spPr>
        <a:xfrm rot="5400000">
          <a:off x="-154724" y="159471"/>
          <a:ext cx="1031494" cy="72204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65770"/>
        <a:ext cx="722045" cy="309449"/>
      </dsp:txXfrm>
    </dsp:sp>
    <dsp:sp modelId="{1302077E-9631-4117-AFC0-96147FB0688A}">
      <dsp:nvSpPr>
        <dsp:cNvPr id="0" name=""/>
        <dsp:cNvSpPr/>
      </dsp:nvSpPr>
      <dsp:spPr>
        <a:xfrm rot="5400000">
          <a:off x="4347786" y="-3620993"/>
          <a:ext cx="670471" cy="7921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Причины распада:</a:t>
          </a:r>
          <a:endParaRPr lang="ru-RU" sz="2400" kern="1200" dirty="0"/>
        </a:p>
      </dsp:txBody>
      <dsp:txXfrm rot="-5400000">
        <a:off x="722046" y="37477"/>
        <a:ext cx="7889222" cy="605011"/>
      </dsp:txXfrm>
    </dsp:sp>
    <dsp:sp modelId="{C3391BEB-1CA3-4DA7-9F35-DB9ED65945C9}">
      <dsp:nvSpPr>
        <dsp:cNvPr id="0" name=""/>
        <dsp:cNvSpPr/>
      </dsp:nvSpPr>
      <dsp:spPr>
        <a:xfrm rot="5400000">
          <a:off x="-154724" y="1094281"/>
          <a:ext cx="1031494" cy="722045"/>
        </a:xfrm>
        <a:prstGeom prst="chevron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300580"/>
        <a:ext cx="722045" cy="309449"/>
      </dsp:txXfrm>
    </dsp:sp>
    <dsp:sp modelId="{A5A8AF6E-F86A-47EF-8ECC-805625B8361B}">
      <dsp:nvSpPr>
        <dsp:cNvPr id="0" name=""/>
        <dsp:cNvSpPr/>
      </dsp:nvSpPr>
      <dsp:spPr>
        <a:xfrm rot="5400000">
          <a:off x="4347786" y="-2686183"/>
          <a:ext cx="670471" cy="7921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Каждая земля чувствовала независимость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2046" y="972287"/>
        <a:ext cx="7889222" cy="605011"/>
      </dsp:txXfrm>
    </dsp:sp>
    <dsp:sp modelId="{437A6B26-9B89-49CD-AC6F-32912E1B4D48}">
      <dsp:nvSpPr>
        <dsp:cNvPr id="0" name=""/>
        <dsp:cNvSpPr/>
      </dsp:nvSpPr>
      <dsp:spPr>
        <a:xfrm rot="5400000">
          <a:off x="-154724" y="2029091"/>
          <a:ext cx="1031494" cy="722045"/>
        </a:xfrm>
        <a:prstGeom prst="chevron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235390"/>
        <a:ext cx="722045" cy="309449"/>
      </dsp:txXfrm>
    </dsp:sp>
    <dsp:sp modelId="{00F4A9A6-39E7-49C0-9947-5DA5A05310EA}">
      <dsp:nvSpPr>
        <dsp:cNvPr id="0" name=""/>
        <dsp:cNvSpPr/>
      </dsp:nvSpPr>
      <dsp:spPr>
        <a:xfrm rot="5400000">
          <a:off x="4347786" y="-1751372"/>
          <a:ext cx="670471" cy="7921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Нет порядка в распределении земель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2046" y="1907098"/>
        <a:ext cx="7889222" cy="605011"/>
      </dsp:txXfrm>
    </dsp:sp>
    <dsp:sp modelId="{A633A8FE-F5FD-4B8C-84B0-0A13A268EFEF}">
      <dsp:nvSpPr>
        <dsp:cNvPr id="0" name=""/>
        <dsp:cNvSpPr/>
      </dsp:nvSpPr>
      <dsp:spPr>
        <a:xfrm rot="5400000">
          <a:off x="-154724" y="2963902"/>
          <a:ext cx="1031494" cy="722045"/>
        </a:xfrm>
        <a:prstGeom prst="chevron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170201"/>
        <a:ext cx="722045" cy="309449"/>
      </dsp:txXfrm>
    </dsp:sp>
    <dsp:sp modelId="{DEF883CA-E979-4D84-A0E7-4ECBE0387EA0}">
      <dsp:nvSpPr>
        <dsp:cNvPr id="0" name=""/>
        <dsp:cNvSpPr/>
      </dsp:nvSpPr>
      <dsp:spPr>
        <a:xfrm rot="5400000">
          <a:off x="4347786" y="-816562"/>
          <a:ext cx="670471" cy="7921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Бурное развитие экономики отдельных земель. Рост городов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2046" y="2841908"/>
        <a:ext cx="7889222" cy="605011"/>
      </dsp:txXfrm>
    </dsp:sp>
    <dsp:sp modelId="{654A2490-DDC7-46CB-B680-25054E8D2FC3}">
      <dsp:nvSpPr>
        <dsp:cNvPr id="0" name=""/>
        <dsp:cNvSpPr/>
      </dsp:nvSpPr>
      <dsp:spPr>
        <a:xfrm rot="5400000">
          <a:off x="-154724" y="3898712"/>
          <a:ext cx="1031494" cy="722045"/>
        </a:xfrm>
        <a:prstGeom prst="chevron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105011"/>
        <a:ext cx="722045" cy="309449"/>
      </dsp:txXfrm>
    </dsp:sp>
    <dsp:sp modelId="{138CABDF-B942-4890-BEDF-F4BCF4F2CF98}">
      <dsp:nvSpPr>
        <dsp:cNvPr id="0" name=""/>
        <dsp:cNvSpPr/>
      </dsp:nvSpPr>
      <dsp:spPr>
        <a:xfrm rot="5400000">
          <a:off x="4347786" y="118248"/>
          <a:ext cx="670471" cy="7921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Разрастание княжеской семьи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2046" y="3776718"/>
        <a:ext cx="7889222" cy="605011"/>
      </dsp:txXfrm>
    </dsp:sp>
    <dsp:sp modelId="{C923379D-C49E-479A-8EBE-1C5EB5EFF894}">
      <dsp:nvSpPr>
        <dsp:cNvPr id="0" name=""/>
        <dsp:cNvSpPr/>
      </dsp:nvSpPr>
      <dsp:spPr>
        <a:xfrm rot="5400000">
          <a:off x="-154724" y="4833523"/>
          <a:ext cx="1031494" cy="72204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5039822"/>
        <a:ext cx="722045" cy="309449"/>
      </dsp:txXfrm>
    </dsp:sp>
    <dsp:sp modelId="{803ECBA7-3CF2-4192-A699-21962BCF7BEF}">
      <dsp:nvSpPr>
        <dsp:cNvPr id="0" name=""/>
        <dsp:cNvSpPr/>
      </dsp:nvSpPr>
      <dsp:spPr>
        <a:xfrm rot="5400000">
          <a:off x="4347786" y="1053058"/>
          <a:ext cx="670471" cy="7921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Снижение роли торгового пути «из варяг в греки».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22046" y="4711528"/>
        <a:ext cx="7889222" cy="605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A713C-0808-457B-A379-CE4083506D4C}">
      <dsp:nvSpPr>
        <dsp:cNvPr id="0" name=""/>
        <dsp:cNvSpPr/>
      </dsp:nvSpPr>
      <dsp:spPr>
        <a:xfrm>
          <a:off x="5429260" y="1000128"/>
          <a:ext cx="1912441" cy="12430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Северо-Восточная Русь</a:t>
          </a:r>
          <a:endParaRPr lang="ru-RU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9942" y="1060810"/>
        <a:ext cx="1791077" cy="1121722"/>
      </dsp:txXfrm>
    </dsp:sp>
    <dsp:sp modelId="{0A021D1E-14CA-41B5-B976-B9F8C0A4096E}">
      <dsp:nvSpPr>
        <dsp:cNvPr id="0" name=""/>
        <dsp:cNvSpPr/>
      </dsp:nvSpPr>
      <dsp:spPr>
        <a:xfrm>
          <a:off x="2458441" y="-39966"/>
          <a:ext cx="4113779" cy="4113779"/>
        </a:xfrm>
        <a:custGeom>
          <a:avLst/>
          <a:gdLst/>
          <a:ahLst/>
          <a:cxnLst/>
          <a:rect l="0" t="0" r="0" b="0"/>
          <a:pathLst>
            <a:path>
              <a:moveTo>
                <a:pt x="4099191" y="2301423"/>
              </a:moveTo>
              <a:arcTo wR="2056889" hR="2056889" stAng="409666" swAng="3119821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0A24C-EFFD-4182-84AF-0FC900340ED4}">
      <dsp:nvSpPr>
        <dsp:cNvPr id="0" name=""/>
        <dsp:cNvSpPr/>
      </dsp:nvSpPr>
      <dsp:spPr>
        <a:xfrm>
          <a:off x="4000492" y="3786208"/>
          <a:ext cx="1912441" cy="12430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Южная Русь</a:t>
          </a:r>
          <a:endParaRPr lang="ru-RU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1174" y="3846890"/>
        <a:ext cx="1791077" cy="1121722"/>
      </dsp:txXfrm>
    </dsp:sp>
    <dsp:sp modelId="{9B9621EA-9E4A-4F64-A1EC-4B36082FD571}">
      <dsp:nvSpPr>
        <dsp:cNvPr id="0" name=""/>
        <dsp:cNvSpPr/>
      </dsp:nvSpPr>
      <dsp:spPr>
        <a:xfrm>
          <a:off x="948734" y="887542"/>
          <a:ext cx="4113779" cy="4113779"/>
        </a:xfrm>
        <a:custGeom>
          <a:avLst/>
          <a:gdLst/>
          <a:ahLst/>
          <a:cxnLst/>
          <a:rect l="0" t="0" r="0" b="0"/>
          <a:pathLst>
            <a:path>
              <a:moveTo>
                <a:pt x="3025343" y="3871522"/>
              </a:moveTo>
              <a:arcTo wR="2056889" hR="2056889" stAng="3714693" swAng="5532950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3B0A5-D513-49AF-A166-48B7A2CB6FF6}">
      <dsp:nvSpPr>
        <dsp:cNvPr id="0" name=""/>
        <dsp:cNvSpPr/>
      </dsp:nvSpPr>
      <dsp:spPr>
        <a:xfrm>
          <a:off x="0" y="2571772"/>
          <a:ext cx="1912441" cy="12430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Юго-Западная Русь</a:t>
          </a:r>
          <a:endParaRPr lang="ru-RU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82" y="2632454"/>
        <a:ext cx="1791077" cy="1121722"/>
      </dsp:txXfrm>
    </dsp:sp>
    <dsp:sp modelId="{1D6694FB-F967-45D9-9299-5E90D0FA7C83}">
      <dsp:nvSpPr>
        <dsp:cNvPr id="0" name=""/>
        <dsp:cNvSpPr/>
      </dsp:nvSpPr>
      <dsp:spPr>
        <a:xfrm>
          <a:off x="830340" y="1089425"/>
          <a:ext cx="4113779" cy="4113779"/>
        </a:xfrm>
        <a:custGeom>
          <a:avLst/>
          <a:gdLst/>
          <a:ahLst/>
          <a:cxnLst/>
          <a:rect l="0" t="0" r="0" b="0"/>
          <a:pathLst>
            <a:path>
              <a:moveTo>
                <a:pt x="86937" y="1465210"/>
              </a:moveTo>
              <a:arcTo wR="2056889" hR="2056889" stAng="11803065" swAng="3029814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1253-30FD-4598-99D5-CED6493A8BC8}">
      <dsp:nvSpPr>
        <dsp:cNvPr id="0" name=""/>
        <dsp:cNvSpPr/>
      </dsp:nvSpPr>
      <dsp:spPr>
        <a:xfrm>
          <a:off x="2000235" y="4"/>
          <a:ext cx="1912441" cy="12430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Северо-Западная Русь</a:t>
          </a:r>
          <a:endParaRPr lang="ru-RU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0917" y="60686"/>
        <a:ext cx="1791077" cy="1121722"/>
      </dsp:txXfrm>
    </dsp:sp>
    <dsp:sp modelId="{21CF258B-C5AE-4C20-9F95-1E2A9BEB0493}">
      <dsp:nvSpPr>
        <dsp:cNvPr id="0" name=""/>
        <dsp:cNvSpPr/>
      </dsp:nvSpPr>
      <dsp:spPr>
        <a:xfrm>
          <a:off x="2479935" y="356903"/>
          <a:ext cx="4113779" cy="4113779"/>
        </a:xfrm>
        <a:custGeom>
          <a:avLst/>
          <a:gdLst/>
          <a:ahLst/>
          <a:cxnLst/>
          <a:rect l="0" t="0" r="0" b="0"/>
          <a:pathLst>
            <a:path>
              <a:moveTo>
                <a:pt x="1453619" y="90456"/>
              </a:moveTo>
              <a:arcTo wR="2056889" hR="2056889" stAng="15176690" swAng="3781824"/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D66FE-4570-476B-9017-7CA047CEAD37}">
      <dsp:nvSpPr>
        <dsp:cNvPr id="0" name=""/>
        <dsp:cNvSpPr/>
      </dsp:nvSpPr>
      <dsp:spPr>
        <a:xfrm>
          <a:off x="869425" y="0"/>
          <a:ext cx="5071528" cy="5071528"/>
        </a:xfrm>
        <a:prstGeom prst="diamond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536276B-B79E-49E6-B3CF-B43A3972AE3F}">
      <dsp:nvSpPr>
        <dsp:cNvPr id="0" name=""/>
        <dsp:cNvSpPr/>
      </dsp:nvSpPr>
      <dsp:spPr>
        <a:xfrm>
          <a:off x="1351221" y="481795"/>
          <a:ext cx="1977895" cy="19778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Религия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7774" y="578348"/>
        <a:ext cx="1784789" cy="1784789"/>
      </dsp:txXfrm>
    </dsp:sp>
    <dsp:sp modelId="{74989D90-E773-4DCC-8E3A-B3C3B130FE26}">
      <dsp:nvSpPr>
        <dsp:cNvPr id="0" name=""/>
        <dsp:cNvSpPr/>
      </dsp:nvSpPr>
      <dsp:spPr>
        <a:xfrm>
          <a:off x="3539591" y="497005"/>
          <a:ext cx="1977895" cy="197789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36144" y="593558"/>
        <a:ext cx="1784789" cy="1784789"/>
      </dsp:txXfrm>
    </dsp:sp>
    <dsp:sp modelId="{CBC453FA-EEFD-410C-82B4-528416738056}">
      <dsp:nvSpPr>
        <dsp:cNvPr id="0" name=""/>
        <dsp:cNvSpPr/>
      </dsp:nvSpPr>
      <dsp:spPr>
        <a:xfrm>
          <a:off x="1351221" y="2611836"/>
          <a:ext cx="1977895" cy="197789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письменность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7774" y="2708389"/>
        <a:ext cx="1784789" cy="1784789"/>
      </dsp:txXfrm>
    </dsp:sp>
    <dsp:sp modelId="{64BF97CE-F0CB-43E3-AFCC-13432F987139}">
      <dsp:nvSpPr>
        <dsp:cNvPr id="0" name=""/>
        <dsp:cNvSpPr/>
      </dsp:nvSpPr>
      <dsp:spPr>
        <a:xfrm>
          <a:off x="3481262" y="2611836"/>
          <a:ext cx="1977895" cy="19778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Язык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7815" y="2708389"/>
        <a:ext cx="1784789" cy="178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E575-23C5-43AA-8DE7-B10CEB0B62F8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08E83-67AB-41C0-8718-A1FF99E3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8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8E83-67AB-41C0-8718-A1FF99E3D52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8E83-67AB-41C0-8718-A1FF99E3D52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sz="72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Удельный период русской истории</a:t>
            </a:r>
            <a:endParaRPr lang="ru-RU" sz="7200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5214950"/>
            <a:ext cx="6467492" cy="1200596"/>
          </a:xfrm>
        </p:spPr>
        <p:txBody>
          <a:bodyPr>
            <a:normAutofit/>
          </a:bodyPr>
          <a:lstStyle/>
          <a:p>
            <a:r>
              <a:rPr sz="2800" smtClean="0"/>
              <a:t>Домашнее задание:</a:t>
            </a:r>
          </a:p>
          <a:p>
            <a:r>
              <a:rPr sz="2800" smtClean="0"/>
              <a:t>§ 13, чтение, пересказ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5720" y="285728"/>
            <a:ext cx="578647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Последствия раздробленности: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643050"/>
            <a:ext cx="3357586" cy="4286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экономический подъем русских княжеств;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культуры в княжествах;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рост городов и ремёсел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2214554"/>
            <a:ext cx="4714908" cy="45005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Негативные: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дробление    единого  государства;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ослабление обороноспособности  страны;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постоянные междоусобные войны  князей,    которые разоряли    княжества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www.zapolni-probel.ru/uploads/posts/2013-10/1381128359_prestolonasledie-na-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1643074" cy="18726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encrypted-tbn0.gstatic.com/images?q=tbn:ANd9GcRdFrdVwfSLu5nPVkWK0OVxwpFjj_13kx4uPRW6LdLQ9I4brLr1"/>
          <p:cNvPicPr>
            <a:picLocks noChangeAspect="1" noChangeArrowheads="1"/>
          </p:cNvPicPr>
          <p:nvPr/>
        </p:nvPicPr>
        <p:blipFill>
          <a:blip r:embed="rId2"/>
          <a:srcRect b="14063"/>
          <a:stretch>
            <a:fillRect/>
          </a:stretch>
        </p:blipFill>
        <p:spPr bwMode="auto">
          <a:xfrm>
            <a:off x="1357290" y="117436"/>
            <a:ext cx="7199774" cy="4240258"/>
          </a:xfrm>
          <a:prstGeom prst="rect">
            <a:avLst/>
          </a:prstGeom>
          <a:noFill/>
        </p:spPr>
      </p:pic>
      <p:pic>
        <p:nvPicPr>
          <p:cNvPr id="69636" name="Picture 4" descr="http://problemanalysis.ru/netcat_files/userfiles/text6/kievrus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00570"/>
            <a:ext cx="3000396" cy="2202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815290" cy="5164055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chemeClr val="tx1"/>
                </a:solidFill>
              </a:rPr>
              <a:t>Удельный </a:t>
            </a:r>
            <a:r>
              <a:rPr lang="ru-RU" sz="7200" dirty="0">
                <a:solidFill>
                  <a:schemeClr val="tx1"/>
                </a:solidFill>
              </a:rPr>
              <a:t>период и феодальная раздробленность – это одно и то же?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estival.1september.ru/articles/526712/img2.jpg"/>
          <p:cNvPicPr>
            <a:picLocks noChangeAspect="1" noChangeArrowheads="1"/>
          </p:cNvPicPr>
          <p:nvPr/>
        </p:nvPicPr>
        <p:blipFill>
          <a:blip r:embed="rId2"/>
          <a:srcRect r="3212" b="3529"/>
          <a:stretch>
            <a:fillRect/>
          </a:stretch>
        </p:blipFill>
        <p:spPr bwMode="auto">
          <a:xfrm>
            <a:off x="4643438" y="214290"/>
            <a:ext cx="4214842" cy="5857916"/>
          </a:xfrm>
          <a:prstGeom prst="rect">
            <a:avLst/>
          </a:prstGeom>
          <a:noFill/>
        </p:spPr>
      </p:pic>
      <p:pic>
        <p:nvPicPr>
          <p:cNvPr id="36868" name="Picture 4" descr="http://gkaf.narod.ru/rh-book/l-feod3/f03-08.jpg"/>
          <p:cNvPicPr>
            <a:picLocks noChangeAspect="1" noChangeArrowheads="1"/>
          </p:cNvPicPr>
          <p:nvPr/>
        </p:nvPicPr>
        <p:blipFill>
          <a:blip r:embed="rId3"/>
          <a:srcRect b="14286"/>
          <a:stretch>
            <a:fillRect/>
          </a:stretch>
        </p:blipFill>
        <p:spPr bwMode="auto">
          <a:xfrm>
            <a:off x="142843" y="214290"/>
            <a:ext cx="4358497" cy="521497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5929330"/>
            <a:ext cx="4572032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 две карты одного государства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428604"/>
            <a:ext cx="7786742" cy="3500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Феодальная раздробленность – закономерный процесс обособления отдельных  княжеств  в рамках одного государства.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4357694"/>
            <a:ext cx="6143668" cy="20002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Задание: используя текст первого пункта § 13, выяснить главные причины раздробленности на Руси.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75761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r>
              <a:rPr lang="ru-RU" sz="6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У каждого «отчина своя»</a:t>
            </a:r>
            <a:endParaRPr lang="ru-RU" sz="6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vangelieTT" pitchFamily="82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857232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0"/>
            <a:ext cx="378618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«</a:t>
            </a:r>
            <a:r>
              <a:rPr lang="ru-RU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Распалася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 Русская земля»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vangelieTT" pitchFamily="8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5357818" cy="656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00694" y="3071810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1132 году после смерти князя Мстислава Великого Русское государство распалось на 15 самостоятельных княжеств – государств.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веке их уже будет 50.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5357818" cy="656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57620" y="0"/>
            <a:ext cx="4317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Удельная Русь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vangelieTT" pitchFamily="82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14356"/>
          <a:ext cx="7620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4429124" y="2357430"/>
            <a:ext cx="1000132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2821769" y="2107397"/>
            <a:ext cx="714380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857488" y="4857760"/>
            <a:ext cx="114300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00100" y="4500570"/>
            <a:ext cx="928694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53435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Князья стали полноправными хозяева на территории своего государства. В результате раздробленности на Руси сложилось около 250 великих удельных княжеств, свободных от подчинения центральной власти.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everythingaboutrussia.ru/wp-content/uploads/2012/03/FEODALNAJA-RAZDROBLENNOST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21564" r="215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2348880"/>
            <a:ext cx="178595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0"/>
            <a:ext cx="56909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Что объединяло русские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vangelieTT" pitchFamily="82" charset="0"/>
              </a:rPr>
              <a:t> земли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vangelieTT" pitchFamily="8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69789441"/>
              </p:ext>
            </p:extLst>
          </p:nvPr>
        </p:nvGraphicFramePr>
        <p:xfrm>
          <a:off x="1023934" y="1742819"/>
          <a:ext cx="6810380" cy="50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0496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500166" y="5715000"/>
            <a:ext cx="6215106" cy="838200"/>
          </a:xfrm>
        </p:spPr>
        <p:txBody>
          <a:bodyPr>
            <a:noAutofit/>
          </a:bodyPr>
          <a:lstStyle/>
          <a:p>
            <a:pPr algn="ctr"/>
            <a:r>
              <a: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Киев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символ единства народа, колыбель русской государственности и духовный центр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2.3 Торговля на Руси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10041" b="100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TS010176925</Template>
  <TotalTime>859</TotalTime>
  <Words>233</Words>
  <Application>Microsoft Office PowerPoint</Application>
  <PresentationFormat>Экран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ContemporaryPhotoAlbum</vt:lpstr>
      <vt:lpstr>Удельный период русской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период и феодальная раздробленность – это одно и то же?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Киевской Руси</dc:title>
  <dc:creator>Я</dc:creator>
  <cp:lastModifiedBy>Венера</cp:lastModifiedBy>
  <cp:revision>94</cp:revision>
  <dcterms:created xsi:type="dcterms:W3CDTF">2012-02-04T13:15:44Z</dcterms:created>
  <dcterms:modified xsi:type="dcterms:W3CDTF">2017-02-26T12:15:11Z</dcterms:modified>
</cp:coreProperties>
</file>