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2"/>
  </p:handoutMasterIdLst>
  <p:sldIdLst>
    <p:sldId id="273" r:id="rId2"/>
    <p:sldId id="294" r:id="rId3"/>
    <p:sldId id="298" r:id="rId4"/>
    <p:sldId id="299" r:id="rId5"/>
    <p:sldId id="293" r:id="rId6"/>
    <p:sldId id="286" r:id="rId7"/>
    <p:sldId id="287" r:id="rId8"/>
    <p:sldId id="300" r:id="rId9"/>
    <p:sldId id="288" r:id="rId10"/>
    <p:sldId id="267" r:id="rId11"/>
    <p:sldId id="289" r:id="rId12"/>
    <p:sldId id="295" r:id="rId13"/>
    <p:sldId id="301" r:id="rId14"/>
    <p:sldId id="266" r:id="rId15"/>
    <p:sldId id="261" r:id="rId16"/>
    <p:sldId id="281" r:id="rId17"/>
    <p:sldId id="270" r:id="rId18"/>
    <p:sldId id="275" r:id="rId19"/>
    <p:sldId id="271" r:id="rId20"/>
    <p:sldId id="29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FF66FF"/>
    <a:srgbClr val="85DFFF"/>
    <a:srgbClr val="FFFF00"/>
    <a:srgbClr val="33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42" autoAdjust="0"/>
    <p:restoredTop sz="94660"/>
  </p:normalViewPr>
  <p:slideViewPr>
    <p:cSldViewPr>
      <p:cViewPr>
        <p:scale>
          <a:sx n="80" d="100"/>
          <a:sy n="80" d="100"/>
        </p:scale>
        <p:origin x="-1086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BD2D09-272E-424A-8722-66A5416E0BD0}" type="doc">
      <dgm:prSet loTypeId="urn:microsoft.com/office/officeart/2005/8/layout/hierarchy1" loCatId="hierarchy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4241622-D30D-4C72-8B73-CB2A72892CFD}">
      <dgm:prSet phldrT="[Текст]"/>
      <dgm:spPr/>
      <dgm:t>
        <a:bodyPr/>
        <a:lstStyle/>
        <a:p>
          <a:r>
            <a:rPr lang="ru-RU" smtClean="0"/>
            <a:t>ИСТОРИЯ</a:t>
          </a:r>
          <a:endParaRPr lang="ru-RU" dirty="0"/>
        </a:p>
      </dgm:t>
    </dgm:pt>
    <dgm:pt modelId="{3C73DB8E-8ED0-4AFE-8FD1-15120AA049C5}" type="parTrans" cxnId="{E895BCEA-054A-43E0-8E81-B86C66AAE515}">
      <dgm:prSet/>
      <dgm:spPr/>
      <dgm:t>
        <a:bodyPr/>
        <a:lstStyle/>
        <a:p>
          <a:endParaRPr lang="ru-RU"/>
        </a:p>
      </dgm:t>
    </dgm:pt>
    <dgm:pt modelId="{124B08DF-E2F7-4FFC-99B0-835C25F8F57F}" type="sibTrans" cxnId="{E895BCEA-054A-43E0-8E81-B86C66AAE515}">
      <dgm:prSet/>
      <dgm:spPr/>
      <dgm:t>
        <a:bodyPr/>
        <a:lstStyle/>
        <a:p>
          <a:endParaRPr lang="ru-RU"/>
        </a:p>
      </dgm:t>
    </dgm:pt>
    <dgm:pt modelId="{2CA48212-9282-4D8F-BAF4-9EFD0C02BE8C}">
      <dgm:prSet phldrT="[Текст]"/>
      <dgm:spPr/>
      <dgm:t>
        <a:bodyPr/>
        <a:lstStyle/>
        <a:p>
          <a:r>
            <a:rPr lang="ru-RU" dirty="0" smtClean="0"/>
            <a:t>Всеобщая или всемирная история</a:t>
          </a:r>
          <a:endParaRPr lang="ru-RU" dirty="0"/>
        </a:p>
      </dgm:t>
    </dgm:pt>
    <dgm:pt modelId="{7BCDD24D-7203-4803-94A6-46758E9BD746}" type="parTrans" cxnId="{B3F739FC-1ABD-43E6-AD66-8C4A90ED5F95}">
      <dgm:prSet/>
      <dgm:spPr/>
      <dgm:t>
        <a:bodyPr/>
        <a:lstStyle/>
        <a:p>
          <a:endParaRPr lang="ru-RU"/>
        </a:p>
      </dgm:t>
    </dgm:pt>
    <dgm:pt modelId="{33FC990A-1888-42F7-B7C2-B20F0C244B50}" type="sibTrans" cxnId="{B3F739FC-1ABD-43E6-AD66-8C4A90ED5F95}">
      <dgm:prSet/>
      <dgm:spPr/>
      <dgm:t>
        <a:bodyPr/>
        <a:lstStyle/>
        <a:p>
          <a:endParaRPr lang="ru-RU"/>
        </a:p>
      </dgm:t>
    </dgm:pt>
    <dgm:pt modelId="{8AAE0560-6D49-495C-83AE-D35EC43CA4F9}">
      <dgm:prSet phldrT="[Текст]"/>
      <dgm:spPr/>
      <dgm:t>
        <a:bodyPr/>
        <a:lstStyle/>
        <a:p>
          <a:r>
            <a:rPr lang="ru-RU" dirty="0" smtClean="0"/>
            <a:t>История Отечества</a:t>
          </a:r>
          <a:endParaRPr lang="ru-RU" dirty="0"/>
        </a:p>
      </dgm:t>
    </dgm:pt>
    <dgm:pt modelId="{B68FFB74-4854-4A2B-B249-59A7D7D9857B}" type="parTrans" cxnId="{BBC89050-94DB-4506-A0DC-4788FBB47520}">
      <dgm:prSet/>
      <dgm:spPr/>
      <dgm:t>
        <a:bodyPr/>
        <a:lstStyle/>
        <a:p>
          <a:endParaRPr lang="ru-RU"/>
        </a:p>
      </dgm:t>
    </dgm:pt>
    <dgm:pt modelId="{B46857C6-92D3-4742-97B2-73656554BEA1}" type="sibTrans" cxnId="{BBC89050-94DB-4506-A0DC-4788FBB47520}">
      <dgm:prSet/>
      <dgm:spPr/>
      <dgm:t>
        <a:bodyPr/>
        <a:lstStyle/>
        <a:p>
          <a:endParaRPr lang="ru-RU"/>
        </a:p>
      </dgm:t>
    </dgm:pt>
    <dgm:pt modelId="{C43D173B-A3C1-4394-B058-79977B638BA6}" type="pres">
      <dgm:prSet presAssocID="{F0BD2D09-272E-424A-8722-66A5416E0BD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C54F963-D253-4E6A-8B13-5792C3D2CEF6}" type="pres">
      <dgm:prSet presAssocID="{B4241622-D30D-4C72-8B73-CB2A72892CFD}" presName="hierRoot1" presStyleCnt="0"/>
      <dgm:spPr/>
    </dgm:pt>
    <dgm:pt modelId="{F5A6C406-B33E-4450-AE83-A720B96D21FC}" type="pres">
      <dgm:prSet presAssocID="{B4241622-D30D-4C72-8B73-CB2A72892CFD}" presName="composite" presStyleCnt="0"/>
      <dgm:spPr/>
    </dgm:pt>
    <dgm:pt modelId="{1FAE96C2-1DFE-49D3-9E5E-B2157DEBE32A}" type="pres">
      <dgm:prSet presAssocID="{B4241622-D30D-4C72-8B73-CB2A72892CFD}" presName="background" presStyleLbl="node0" presStyleIdx="0" presStyleCnt="1"/>
      <dgm:spPr/>
    </dgm:pt>
    <dgm:pt modelId="{A4B4E3F1-F85D-43AA-8EC5-AC61683BA260}" type="pres">
      <dgm:prSet presAssocID="{B4241622-D30D-4C72-8B73-CB2A72892CFD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9D6D2A2-0364-4A58-93F3-9BAD2771BFFD}" type="pres">
      <dgm:prSet presAssocID="{B4241622-D30D-4C72-8B73-CB2A72892CFD}" presName="hierChild2" presStyleCnt="0"/>
      <dgm:spPr/>
    </dgm:pt>
    <dgm:pt modelId="{F72E0BC8-6EE7-4A02-A31F-228FDCE1B98E}" type="pres">
      <dgm:prSet presAssocID="{7BCDD24D-7203-4803-94A6-46758E9BD746}" presName="Name10" presStyleLbl="parChTrans1D2" presStyleIdx="0" presStyleCnt="2"/>
      <dgm:spPr/>
      <dgm:t>
        <a:bodyPr/>
        <a:lstStyle/>
        <a:p>
          <a:endParaRPr lang="ru-RU"/>
        </a:p>
      </dgm:t>
    </dgm:pt>
    <dgm:pt modelId="{99155541-34B5-46BD-BB2F-01F5BA05DB84}" type="pres">
      <dgm:prSet presAssocID="{2CA48212-9282-4D8F-BAF4-9EFD0C02BE8C}" presName="hierRoot2" presStyleCnt="0"/>
      <dgm:spPr/>
    </dgm:pt>
    <dgm:pt modelId="{C8A6B061-5DA5-4D82-B4E0-997C6747DF60}" type="pres">
      <dgm:prSet presAssocID="{2CA48212-9282-4D8F-BAF4-9EFD0C02BE8C}" presName="composite2" presStyleCnt="0"/>
      <dgm:spPr/>
    </dgm:pt>
    <dgm:pt modelId="{A7D3C5AF-6B22-4DA1-85B8-C780BB1ED327}" type="pres">
      <dgm:prSet presAssocID="{2CA48212-9282-4D8F-BAF4-9EFD0C02BE8C}" presName="background2" presStyleLbl="node2" presStyleIdx="0" presStyleCnt="2"/>
      <dgm:spPr/>
    </dgm:pt>
    <dgm:pt modelId="{AAA5A8F8-E4F3-4075-84A5-4B563972C730}" type="pres">
      <dgm:prSet presAssocID="{2CA48212-9282-4D8F-BAF4-9EFD0C02BE8C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BC7FE64-9939-4CE2-BA2D-A30093949FEE}" type="pres">
      <dgm:prSet presAssocID="{2CA48212-9282-4D8F-BAF4-9EFD0C02BE8C}" presName="hierChild3" presStyleCnt="0"/>
      <dgm:spPr/>
    </dgm:pt>
    <dgm:pt modelId="{D94C70D3-5C1D-4979-B905-9435B74DB23C}" type="pres">
      <dgm:prSet presAssocID="{B68FFB74-4854-4A2B-B249-59A7D7D9857B}" presName="Name10" presStyleLbl="parChTrans1D2" presStyleIdx="1" presStyleCnt="2"/>
      <dgm:spPr/>
      <dgm:t>
        <a:bodyPr/>
        <a:lstStyle/>
        <a:p>
          <a:endParaRPr lang="ru-RU"/>
        </a:p>
      </dgm:t>
    </dgm:pt>
    <dgm:pt modelId="{5330186E-3EF9-409F-91EC-F5EF86E0F66C}" type="pres">
      <dgm:prSet presAssocID="{8AAE0560-6D49-495C-83AE-D35EC43CA4F9}" presName="hierRoot2" presStyleCnt="0"/>
      <dgm:spPr/>
    </dgm:pt>
    <dgm:pt modelId="{5DBBC3BC-93CC-4ADA-B706-12DF6EF86912}" type="pres">
      <dgm:prSet presAssocID="{8AAE0560-6D49-495C-83AE-D35EC43CA4F9}" presName="composite2" presStyleCnt="0"/>
      <dgm:spPr/>
    </dgm:pt>
    <dgm:pt modelId="{BF911F66-A5A9-4D20-8E53-AD11A00457BC}" type="pres">
      <dgm:prSet presAssocID="{8AAE0560-6D49-495C-83AE-D35EC43CA4F9}" presName="background2" presStyleLbl="node2" presStyleIdx="1" presStyleCnt="2"/>
      <dgm:spPr/>
    </dgm:pt>
    <dgm:pt modelId="{1B2E7025-4D2C-4055-8924-1896A182BD0A}" type="pres">
      <dgm:prSet presAssocID="{8AAE0560-6D49-495C-83AE-D35EC43CA4F9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E1588B3-9269-40B8-9F91-548FFBF7C0E0}" type="pres">
      <dgm:prSet presAssocID="{8AAE0560-6D49-495C-83AE-D35EC43CA4F9}" presName="hierChild3" presStyleCnt="0"/>
      <dgm:spPr/>
    </dgm:pt>
  </dgm:ptLst>
  <dgm:cxnLst>
    <dgm:cxn modelId="{BBC89050-94DB-4506-A0DC-4788FBB47520}" srcId="{B4241622-D30D-4C72-8B73-CB2A72892CFD}" destId="{8AAE0560-6D49-495C-83AE-D35EC43CA4F9}" srcOrd="1" destOrd="0" parTransId="{B68FFB74-4854-4A2B-B249-59A7D7D9857B}" sibTransId="{B46857C6-92D3-4742-97B2-73656554BEA1}"/>
    <dgm:cxn modelId="{1221C985-F56F-4EB5-B043-3D981ED48C56}" type="presOf" srcId="{8AAE0560-6D49-495C-83AE-D35EC43CA4F9}" destId="{1B2E7025-4D2C-4055-8924-1896A182BD0A}" srcOrd="0" destOrd="0" presId="urn:microsoft.com/office/officeart/2005/8/layout/hierarchy1"/>
    <dgm:cxn modelId="{A62C2BC1-3612-4DBC-80CC-72E97F41D66E}" type="presOf" srcId="{2CA48212-9282-4D8F-BAF4-9EFD0C02BE8C}" destId="{AAA5A8F8-E4F3-4075-84A5-4B563972C730}" srcOrd="0" destOrd="0" presId="urn:microsoft.com/office/officeart/2005/8/layout/hierarchy1"/>
    <dgm:cxn modelId="{24667414-424D-4110-8E99-6D680588D6C0}" type="presOf" srcId="{7BCDD24D-7203-4803-94A6-46758E9BD746}" destId="{F72E0BC8-6EE7-4A02-A31F-228FDCE1B98E}" srcOrd="0" destOrd="0" presId="urn:microsoft.com/office/officeart/2005/8/layout/hierarchy1"/>
    <dgm:cxn modelId="{B3F739FC-1ABD-43E6-AD66-8C4A90ED5F95}" srcId="{B4241622-D30D-4C72-8B73-CB2A72892CFD}" destId="{2CA48212-9282-4D8F-BAF4-9EFD0C02BE8C}" srcOrd="0" destOrd="0" parTransId="{7BCDD24D-7203-4803-94A6-46758E9BD746}" sibTransId="{33FC990A-1888-42F7-B7C2-B20F0C244B50}"/>
    <dgm:cxn modelId="{E895BCEA-054A-43E0-8E81-B86C66AAE515}" srcId="{F0BD2D09-272E-424A-8722-66A5416E0BD0}" destId="{B4241622-D30D-4C72-8B73-CB2A72892CFD}" srcOrd="0" destOrd="0" parTransId="{3C73DB8E-8ED0-4AFE-8FD1-15120AA049C5}" sibTransId="{124B08DF-E2F7-4FFC-99B0-835C25F8F57F}"/>
    <dgm:cxn modelId="{AA31D16F-ED57-4826-B40C-82A4B46829C7}" type="presOf" srcId="{F0BD2D09-272E-424A-8722-66A5416E0BD0}" destId="{C43D173B-A3C1-4394-B058-79977B638BA6}" srcOrd="0" destOrd="0" presId="urn:microsoft.com/office/officeart/2005/8/layout/hierarchy1"/>
    <dgm:cxn modelId="{8611FCB8-9912-46CF-B249-DAEB3EC16982}" type="presOf" srcId="{B4241622-D30D-4C72-8B73-CB2A72892CFD}" destId="{A4B4E3F1-F85D-43AA-8EC5-AC61683BA260}" srcOrd="0" destOrd="0" presId="urn:microsoft.com/office/officeart/2005/8/layout/hierarchy1"/>
    <dgm:cxn modelId="{1789AE97-8EA2-431A-9702-9FCB576F7624}" type="presOf" srcId="{B68FFB74-4854-4A2B-B249-59A7D7D9857B}" destId="{D94C70D3-5C1D-4979-B905-9435B74DB23C}" srcOrd="0" destOrd="0" presId="urn:microsoft.com/office/officeart/2005/8/layout/hierarchy1"/>
    <dgm:cxn modelId="{C01BE9C2-FA82-4BCF-8412-F4D5FB793A13}" type="presParOf" srcId="{C43D173B-A3C1-4394-B058-79977B638BA6}" destId="{FC54F963-D253-4E6A-8B13-5792C3D2CEF6}" srcOrd="0" destOrd="0" presId="urn:microsoft.com/office/officeart/2005/8/layout/hierarchy1"/>
    <dgm:cxn modelId="{260C2DAA-B9B2-45EA-8E5A-96021ED9F4E9}" type="presParOf" srcId="{FC54F963-D253-4E6A-8B13-5792C3D2CEF6}" destId="{F5A6C406-B33E-4450-AE83-A720B96D21FC}" srcOrd="0" destOrd="0" presId="urn:microsoft.com/office/officeart/2005/8/layout/hierarchy1"/>
    <dgm:cxn modelId="{FB3979FB-DD8B-4127-A4D0-913B98780439}" type="presParOf" srcId="{F5A6C406-B33E-4450-AE83-A720B96D21FC}" destId="{1FAE96C2-1DFE-49D3-9E5E-B2157DEBE32A}" srcOrd="0" destOrd="0" presId="urn:microsoft.com/office/officeart/2005/8/layout/hierarchy1"/>
    <dgm:cxn modelId="{4DA874AA-6D34-4C92-A21C-F099E77E7F26}" type="presParOf" srcId="{F5A6C406-B33E-4450-AE83-A720B96D21FC}" destId="{A4B4E3F1-F85D-43AA-8EC5-AC61683BA260}" srcOrd="1" destOrd="0" presId="urn:microsoft.com/office/officeart/2005/8/layout/hierarchy1"/>
    <dgm:cxn modelId="{5AD042CB-9672-46D2-8DAB-FA5AEC3E420A}" type="presParOf" srcId="{FC54F963-D253-4E6A-8B13-5792C3D2CEF6}" destId="{09D6D2A2-0364-4A58-93F3-9BAD2771BFFD}" srcOrd="1" destOrd="0" presId="urn:microsoft.com/office/officeart/2005/8/layout/hierarchy1"/>
    <dgm:cxn modelId="{CD456076-506E-4725-B329-6179F55627D9}" type="presParOf" srcId="{09D6D2A2-0364-4A58-93F3-9BAD2771BFFD}" destId="{F72E0BC8-6EE7-4A02-A31F-228FDCE1B98E}" srcOrd="0" destOrd="0" presId="urn:microsoft.com/office/officeart/2005/8/layout/hierarchy1"/>
    <dgm:cxn modelId="{090AD223-D0E2-4A8C-993B-4482BF49092D}" type="presParOf" srcId="{09D6D2A2-0364-4A58-93F3-9BAD2771BFFD}" destId="{99155541-34B5-46BD-BB2F-01F5BA05DB84}" srcOrd="1" destOrd="0" presId="urn:microsoft.com/office/officeart/2005/8/layout/hierarchy1"/>
    <dgm:cxn modelId="{0476EDB8-F8FD-495D-9FED-E0D016E65E7A}" type="presParOf" srcId="{99155541-34B5-46BD-BB2F-01F5BA05DB84}" destId="{C8A6B061-5DA5-4D82-B4E0-997C6747DF60}" srcOrd="0" destOrd="0" presId="urn:microsoft.com/office/officeart/2005/8/layout/hierarchy1"/>
    <dgm:cxn modelId="{A89944B2-7B21-4DC6-B7F1-206DFD47A6B3}" type="presParOf" srcId="{C8A6B061-5DA5-4D82-B4E0-997C6747DF60}" destId="{A7D3C5AF-6B22-4DA1-85B8-C780BB1ED327}" srcOrd="0" destOrd="0" presId="urn:microsoft.com/office/officeart/2005/8/layout/hierarchy1"/>
    <dgm:cxn modelId="{1E9AB304-0F47-4087-96D2-BCA88E92D6FE}" type="presParOf" srcId="{C8A6B061-5DA5-4D82-B4E0-997C6747DF60}" destId="{AAA5A8F8-E4F3-4075-84A5-4B563972C730}" srcOrd="1" destOrd="0" presId="urn:microsoft.com/office/officeart/2005/8/layout/hierarchy1"/>
    <dgm:cxn modelId="{8D6BA47F-1526-4839-8AD7-A0DB2730302F}" type="presParOf" srcId="{99155541-34B5-46BD-BB2F-01F5BA05DB84}" destId="{8BC7FE64-9939-4CE2-BA2D-A30093949FEE}" srcOrd="1" destOrd="0" presId="urn:microsoft.com/office/officeart/2005/8/layout/hierarchy1"/>
    <dgm:cxn modelId="{FE066464-A946-4095-B2DF-9A2393D7FCA7}" type="presParOf" srcId="{09D6D2A2-0364-4A58-93F3-9BAD2771BFFD}" destId="{D94C70D3-5C1D-4979-B905-9435B74DB23C}" srcOrd="2" destOrd="0" presId="urn:microsoft.com/office/officeart/2005/8/layout/hierarchy1"/>
    <dgm:cxn modelId="{0EED756B-0EA6-42FA-966E-7B0C98011209}" type="presParOf" srcId="{09D6D2A2-0364-4A58-93F3-9BAD2771BFFD}" destId="{5330186E-3EF9-409F-91EC-F5EF86E0F66C}" srcOrd="3" destOrd="0" presId="urn:microsoft.com/office/officeart/2005/8/layout/hierarchy1"/>
    <dgm:cxn modelId="{64BF87F2-CDCC-44B7-92B8-6122CA6CB520}" type="presParOf" srcId="{5330186E-3EF9-409F-91EC-F5EF86E0F66C}" destId="{5DBBC3BC-93CC-4ADA-B706-12DF6EF86912}" srcOrd="0" destOrd="0" presId="urn:microsoft.com/office/officeart/2005/8/layout/hierarchy1"/>
    <dgm:cxn modelId="{95202398-56D8-4908-AE23-4DBA62A6FEF2}" type="presParOf" srcId="{5DBBC3BC-93CC-4ADA-B706-12DF6EF86912}" destId="{BF911F66-A5A9-4D20-8E53-AD11A00457BC}" srcOrd="0" destOrd="0" presId="urn:microsoft.com/office/officeart/2005/8/layout/hierarchy1"/>
    <dgm:cxn modelId="{FC42AF9A-FAB5-4CDC-9FD0-71FBCD008718}" type="presParOf" srcId="{5DBBC3BC-93CC-4ADA-B706-12DF6EF86912}" destId="{1B2E7025-4D2C-4055-8924-1896A182BD0A}" srcOrd="1" destOrd="0" presId="urn:microsoft.com/office/officeart/2005/8/layout/hierarchy1"/>
    <dgm:cxn modelId="{1F0DD3A8-7C09-4876-A0D1-59B80E6571CA}" type="presParOf" srcId="{5330186E-3EF9-409F-91EC-F5EF86E0F66C}" destId="{FE1588B3-9269-40B8-9F91-548FFBF7C0E0}" srcOrd="1" destOrd="0" presId="urn:microsoft.com/office/officeart/2005/8/layout/hierarchy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A0CA00-2063-4372-B39E-B761022678EC}" type="doc">
      <dgm:prSet loTypeId="urn:microsoft.com/office/officeart/2005/8/layout/hProcess9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B51865F-EB7C-4853-AA44-A4E90ECD86A5}">
      <dgm:prSet phldrT="[Текст]"/>
      <dgm:spPr/>
      <dgm:t>
        <a:bodyPr/>
        <a:lstStyle/>
        <a:p>
          <a:r>
            <a:rPr lang="ru-RU" dirty="0" smtClean="0"/>
            <a:t>История Древнего мира</a:t>
          </a:r>
          <a:endParaRPr lang="ru-RU" dirty="0"/>
        </a:p>
      </dgm:t>
    </dgm:pt>
    <dgm:pt modelId="{872B3E8C-9D13-41D0-B55E-F22644D9FE0A}" type="parTrans" cxnId="{DC16FDDA-0B6C-406B-9BFC-B79B45460013}">
      <dgm:prSet/>
      <dgm:spPr/>
      <dgm:t>
        <a:bodyPr/>
        <a:lstStyle/>
        <a:p>
          <a:endParaRPr lang="ru-RU"/>
        </a:p>
      </dgm:t>
    </dgm:pt>
    <dgm:pt modelId="{8E91E85D-D531-4DEF-AA10-64EB4647EF41}" type="sibTrans" cxnId="{DC16FDDA-0B6C-406B-9BFC-B79B45460013}">
      <dgm:prSet/>
      <dgm:spPr/>
      <dgm:t>
        <a:bodyPr/>
        <a:lstStyle/>
        <a:p>
          <a:endParaRPr lang="ru-RU"/>
        </a:p>
      </dgm:t>
    </dgm:pt>
    <dgm:pt modelId="{B994CEF1-F466-49A4-A6DC-64D3E339E6D6}">
      <dgm:prSet phldrT="[Текст]"/>
      <dgm:spPr/>
      <dgm:t>
        <a:bodyPr/>
        <a:lstStyle/>
        <a:p>
          <a:r>
            <a:rPr lang="ru-RU" dirty="0" smtClean="0"/>
            <a:t>История Средних веков</a:t>
          </a:r>
          <a:endParaRPr lang="ru-RU" dirty="0"/>
        </a:p>
      </dgm:t>
    </dgm:pt>
    <dgm:pt modelId="{C2AA0767-EF90-4FE8-95BC-1E09DB6427C0}" type="parTrans" cxnId="{C9D4D877-5E94-46FE-8CD8-C08788A8A08B}">
      <dgm:prSet/>
      <dgm:spPr/>
      <dgm:t>
        <a:bodyPr/>
        <a:lstStyle/>
        <a:p>
          <a:endParaRPr lang="ru-RU"/>
        </a:p>
      </dgm:t>
    </dgm:pt>
    <dgm:pt modelId="{6A3D14E7-87FB-4A99-A0A4-DADC40A3DC04}" type="sibTrans" cxnId="{C9D4D877-5E94-46FE-8CD8-C08788A8A08B}">
      <dgm:prSet/>
      <dgm:spPr/>
      <dgm:t>
        <a:bodyPr/>
        <a:lstStyle/>
        <a:p>
          <a:endParaRPr lang="ru-RU"/>
        </a:p>
      </dgm:t>
    </dgm:pt>
    <dgm:pt modelId="{34E05A11-89DE-454C-9457-6FF557216AE9}">
      <dgm:prSet phldrT="[Текст]"/>
      <dgm:spPr/>
      <dgm:t>
        <a:bodyPr/>
        <a:lstStyle/>
        <a:p>
          <a:r>
            <a:rPr lang="ru-RU" dirty="0" smtClean="0"/>
            <a:t>Новая история</a:t>
          </a:r>
          <a:endParaRPr lang="ru-RU" dirty="0"/>
        </a:p>
      </dgm:t>
    </dgm:pt>
    <dgm:pt modelId="{A1DD7F09-097E-4DB9-BCC0-15E0FA1F4D07}" type="parTrans" cxnId="{6C57D3D4-9280-4D53-9F10-A9643E6D5C0E}">
      <dgm:prSet/>
      <dgm:spPr/>
      <dgm:t>
        <a:bodyPr/>
        <a:lstStyle/>
        <a:p>
          <a:endParaRPr lang="ru-RU"/>
        </a:p>
      </dgm:t>
    </dgm:pt>
    <dgm:pt modelId="{F4469B86-881E-4AB1-925C-4B15313E93AB}" type="sibTrans" cxnId="{6C57D3D4-9280-4D53-9F10-A9643E6D5C0E}">
      <dgm:prSet/>
      <dgm:spPr/>
      <dgm:t>
        <a:bodyPr/>
        <a:lstStyle/>
        <a:p>
          <a:endParaRPr lang="ru-RU"/>
        </a:p>
      </dgm:t>
    </dgm:pt>
    <dgm:pt modelId="{EF460FD1-1FC3-4C75-9623-E91FE3DD5924}">
      <dgm:prSet phldrT="[Текст]"/>
      <dgm:spPr/>
      <dgm:t>
        <a:bodyPr/>
        <a:lstStyle/>
        <a:p>
          <a:r>
            <a:rPr lang="ru-RU" dirty="0" smtClean="0"/>
            <a:t>Новейшая история</a:t>
          </a:r>
          <a:endParaRPr lang="ru-RU" dirty="0"/>
        </a:p>
      </dgm:t>
    </dgm:pt>
    <dgm:pt modelId="{9BC627F1-2C83-4DBE-B812-2AE8ECF8910E}" type="parTrans" cxnId="{56B1D513-90AF-49F3-98A8-53517E20B0A4}">
      <dgm:prSet/>
      <dgm:spPr/>
      <dgm:t>
        <a:bodyPr/>
        <a:lstStyle/>
        <a:p>
          <a:endParaRPr lang="ru-RU"/>
        </a:p>
      </dgm:t>
    </dgm:pt>
    <dgm:pt modelId="{A2FAA0B8-F0BF-4123-983B-702080292612}" type="sibTrans" cxnId="{56B1D513-90AF-49F3-98A8-53517E20B0A4}">
      <dgm:prSet/>
      <dgm:spPr/>
      <dgm:t>
        <a:bodyPr/>
        <a:lstStyle/>
        <a:p>
          <a:endParaRPr lang="ru-RU"/>
        </a:p>
      </dgm:t>
    </dgm:pt>
    <dgm:pt modelId="{A7A41493-18CD-453B-911A-5F57B0850D3C}" type="pres">
      <dgm:prSet presAssocID="{75A0CA00-2063-4372-B39E-B761022678EC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44D68AB-D5C1-400F-9767-A8C03CFB27F6}" type="pres">
      <dgm:prSet presAssocID="{75A0CA00-2063-4372-B39E-B761022678EC}" presName="arrow" presStyleLbl="bgShp" presStyleIdx="0" presStyleCnt="1"/>
      <dgm:spPr/>
    </dgm:pt>
    <dgm:pt modelId="{88149829-EA5E-4CE4-AB60-1733C850F1B1}" type="pres">
      <dgm:prSet presAssocID="{75A0CA00-2063-4372-B39E-B761022678EC}" presName="linearProcess" presStyleCnt="0"/>
      <dgm:spPr/>
    </dgm:pt>
    <dgm:pt modelId="{9FC86863-66B5-47B1-B2CE-625AFC8B9F5D}" type="pres">
      <dgm:prSet presAssocID="{BB51865F-EB7C-4853-AA44-A4E90ECD86A5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B8681D-1C8A-42E5-AED8-EA934851D144}" type="pres">
      <dgm:prSet presAssocID="{8E91E85D-D531-4DEF-AA10-64EB4647EF41}" presName="sibTrans" presStyleCnt="0"/>
      <dgm:spPr/>
    </dgm:pt>
    <dgm:pt modelId="{C1D7511B-FDAE-4E68-8C13-AE8418325975}" type="pres">
      <dgm:prSet presAssocID="{B994CEF1-F466-49A4-A6DC-64D3E339E6D6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62C185-7BC1-479B-8E88-1C583AB384A8}" type="pres">
      <dgm:prSet presAssocID="{6A3D14E7-87FB-4A99-A0A4-DADC40A3DC04}" presName="sibTrans" presStyleCnt="0"/>
      <dgm:spPr/>
    </dgm:pt>
    <dgm:pt modelId="{664C0395-CF74-4B91-AEFF-3959C72E21CE}" type="pres">
      <dgm:prSet presAssocID="{34E05A11-89DE-454C-9457-6FF557216AE9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E3905D-E6F3-4737-8EEC-CA20891148D7}" type="pres">
      <dgm:prSet presAssocID="{F4469B86-881E-4AB1-925C-4B15313E93AB}" presName="sibTrans" presStyleCnt="0"/>
      <dgm:spPr/>
    </dgm:pt>
    <dgm:pt modelId="{675B86ED-62A8-4191-9633-18285C6FFC6B}" type="pres">
      <dgm:prSet presAssocID="{EF460FD1-1FC3-4C75-9623-E91FE3DD5924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D4D877-5E94-46FE-8CD8-C08788A8A08B}" srcId="{75A0CA00-2063-4372-B39E-B761022678EC}" destId="{B994CEF1-F466-49A4-A6DC-64D3E339E6D6}" srcOrd="1" destOrd="0" parTransId="{C2AA0767-EF90-4FE8-95BC-1E09DB6427C0}" sibTransId="{6A3D14E7-87FB-4A99-A0A4-DADC40A3DC04}"/>
    <dgm:cxn modelId="{DC16FDDA-0B6C-406B-9BFC-B79B45460013}" srcId="{75A0CA00-2063-4372-B39E-B761022678EC}" destId="{BB51865F-EB7C-4853-AA44-A4E90ECD86A5}" srcOrd="0" destOrd="0" parTransId="{872B3E8C-9D13-41D0-B55E-F22644D9FE0A}" sibTransId="{8E91E85D-D531-4DEF-AA10-64EB4647EF41}"/>
    <dgm:cxn modelId="{B82E6DC0-2200-4A91-A0DE-3317DF5D79FA}" type="presOf" srcId="{BB51865F-EB7C-4853-AA44-A4E90ECD86A5}" destId="{9FC86863-66B5-47B1-B2CE-625AFC8B9F5D}" srcOrd="0" destOrd="0" presId="urn:microsoft.com/office/officeart/2005/8/layout/hProcess9"/>
    <dgm:cxn modelId="{E90E2DB1-6AC5-41DF-B447-2719CADA80A9}" type="presOf" srcId="{B994CEF1-F466-49A4-A6DC-64D3E339E6D6}" destId="{C1D7511B-FDAE-4E68-8C13-AE8418325975}" srcOrd="0" destOrd="0" presId="urn:microsoft.com/office/officeart/2005/8/layout/hProcess9"/>
    <dgm:cxn modelId="{6C57D3D4-9280-4D53-9F10-A9643E6D5C0E}" srcId="{75A0CA00-2063-4372-B39E-B761022678EC}" destId="{34E05A11-89DE-454C-9457-6FF557216AE9}" srcOrd="2" destOrd="0" parTransId="{A1DD7F09-097E-4DB9-BCC0-15E0FA1F4D07}" sibTransId="{F4469B86-881E-4AB1-925C-4B15313E93AB}"/>
    <dgm:cxn modelId="{1D6E1C2B-EE54-45F4-B02D-49ACFBBB7FBF}" type="presOf" srcId="{34E05A11-89DE-454C-9457-6FF557216AE9}" destId="{664C0395-CF74-4B91-AEFF-3959C72E21CE}" srcOrd="0" destOrd="0" presId="urn:microsoft.com/office/officeart/2005/8/layout/hProcess9"/>
    <dgm:cxn modelId="{9D426073-02AF-4C54-9F21-FEA78D9BF144}" type="presOf" srcId="{75A0CA00-2063-4372-B39E-B761022678EC}" destId="{A7A41493-18CD-453B-911A-5F57B0850D3C}" srcOrd="0" destOrd="0" presId="urn:microsoft.com/office/officeart/2005/8/layout/hProcess9"/>
    <dgm:cxn modelId="{56B1D513-90AF-49F3-98A8-53517E20B0A4}" srcId="{75A0CA00-2063-4372-B39E-B761022678EC}" destId="{EF460FD1-1FC3-4C75-9623-E91FE3DD5924}" srcOrd="3" destOrd="0" parTransId="{9BC627F1-2C83-4DBE-B812-2AE8ECF8910E}" sibTransId="{A2FAA0B8-F0BF-4123-983B-702080292612}"/>
    <dgm:cxn modelId="{C218CFC9-2AA9-4FA3-8168-572C071F5D48}" type="presOf" srcId="{EF460FD1-1FC3-4C75-9623-E91FE3DD5924}" destId="{675B86ED-62A8-4191-9633-18285C6FFC6B}" srcOrd="0" destOrd="0" presId="urn:microsoft.com/office/officeart/2005/8/layout/hProcess9"/>
    <dgm:cxn modelId="{8692E08F-1369-4D3C-B62C-29BB5D3698E7}" type="presParOf" srcId="{A7A41493-18CD-453B-911A-5F57B0850D3C}" destId="{D44D68AB-D5C1-400F-9767-A8C03CFB27F6}" srcOrd="0" destOrd="0" presId="urn:microsoft.com/office/officeart/2005/8/layout/hProcess9"/>
    <dgm:cxn modelId="{7B82FDB9-2CD9-4883-AA64-538B267384A8}" type="presParOf" srcId="{A7A41493-18CD-453B-911A-5F57B0850D3C}" destId="{88149829-EA5E-4CE4-AB60-1733C850F1B1}" srcOrd="1" destOrd="0" presId="urn:microsoft.com/office/officeart/2005/8/layout/hProcess9"/>
    <dgm:cxn modelId="{A1E30546-C705-4809-BB03-C77C74CC6F0C}" type="presParOf" srcId="{88149829-EA5E-4CE4-AB60-1733C850F1B1}" destId="{9FC86863-66B5-47B1-B2CE-625AFC8B9F5D}" srcOrd="0" destOrd="0" presId="urn:microsoft.com/office/officeart/2005/8/layout/hProcess9"/>
    <dgm:cxn modelId="{CA511B6E-C29A-4F62-B90A-A2DA2E0B8EA8}" type="presParOf" srcId="{88149829-EA5E-4CE4-AB60-1733C850F1B1}" destId="{06B8681D-1C8A-42E5-AED8-EA934851D144}" srcOrd="1" destOrd="0" presId="urn:microsoft.com/office/officeart/2005/8/layout/hProcess9"/>
    <dgm:cxn modelId="{70CA4E80-7DFC-452E-BF07-3FD779FA2807}" type="presParOf" srcId="{88149829-EA5E-4CE4-AB60-1733C850F1B1}" destId="{C1D7511B-FDAE-4E68-8C13-AE8418325975}" srcOrd="2" destOrd="0" presId="urn:microsoft.com/office/officeart/2005/8/layout/hProcess9"/>
    <dgm:cxn modelId="{8BC40977-C475-4117-B8E5-DD6BA51C1689}" type="presParOf" srcId="{88149829-EA5E-4CE4-AB60-1733C850F1B1}" destId="{3D62C185-7BC1-479B-8E88-1C583AB384A8}" srcOrd="3" destOrd="0" presId="urn:microsoft.com/office/officeart/2005/8/layout/hProcess9"/>
    <dgm:cxn modelId="{ACAE55D3-CE2E-4E4E-B832-8FE3AEA0A2B2}" type="presParOf" srcId="{88149829-EA5E-4CE4-AB60-1733C850F1B1}" destId="{664C0395-CF74-4B91-AEFF-3959C72E21CE}" srcOrd="4" destOrd="0" presId="urn:microsoft.com/office/officeart/2005/8/layout/hProcess9"/>
    <dgm:cxn modelId="{E2941712-711F-436A-96E1-75D4188A56F8}" type="presParOf" srcId="{88149829-EA5E-4CE4-AB60-1733C850F1B1}" destId="{93E3905D-E6F3-4737-8EEC-CA20891148D7}" srcOrd="5" destOrd="0" presId="urn:microsoft.com/office/officeart/2005/8/layout/hProcess9"/>
    <dgm:cxn modelId="{6A2F54F8-4D0A-45D6-A503-3FBC7A880403}" type="presParOf" srcId="{88149829-EA5E-4CE4-AB60-1733C850F1B1}" destId="{675B86ED-62A8-4191-9633-18285C6FFC6B}" srcOrd="6" destOrd="0" presId="urn:microsoft.com/office/officeart/2005/8/layout/hProcess9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9BB4E40-BED9-43F4-881C-5016EC3AD568}" type="doc">
      <dgm:prSet loTypeId="urn:microsoft.com/office/officeart/2005/8/layout/hierarchy1" loCatId="hierarchy" qsTypeId="urn:microsoft.com/office/officeart/2005/8/quickstyle/3d5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9874B8C-8609-4C67-8D1B-2F401B8BFFDF}">
      <dgm:prSet phldrT="[Текст]" custT="1"/>
      <dgm:spPr/>
      <dgm:t>
        <a:bodyPr/>
        <a:lstStyle/>
        <a:p>
          <a:r>
            <a:rPr lang="ru-RU" sz="6600" dirty="0" smtClean="0"/>
            <a:t>История в 5 классе</a:t>
          </a:r>
          <a:endParaRPr lang="ru-RU" sz="6600" dirty="0"/>
        </a:p>
      </dgm:t>
    </dgm:pt>
    <dgm:pt modelId="{22A334C1-53CF-48B0-8A4B-DFDF6EE16CE4}" type="parTrans" cxnId="{D3E71C95-29F9-461E-AFE8-DAFDAD4C9D69}">
      <dgm:prSet/>
      <dgm:spPr/>
      <dgm:t>
        <a:bodyPr/>
        <a:lstStyle/>
        <a:p>
          <a:endParaRPr lang="ru-RU"/>
        </a:p>
      </dgm:t>
    </dgm:pt>
    <dgm:pt modelId="{50BA1BEC-B3CF-45B4-9770-AB24CCE633FF}" type="sibTrans" cxnId="{D3E71C95-29F9-461E-AFE8-DAFDAD4C9D69}">
      <dgm:prSet/>
      <dgm:spPr/>
      <dgm:t>
        <a:bodyPr/>
        <a:lstStyle/>
        <a:p>
          <a:endParaRPr lang="ru-RU"/>
        </a:p>
      </dgm:t>
    </dgm:pt>
    <dgm:pt modelId="{245C038A-0360-486D-8785-AEF61FF43768}">
      <dgm:prSet phldrT="[Текст]" custT="1"/>
      <dgm:spPr/>
      <dgm:t>
        <a:bodyPr/>
        <a:lstStyle/>
        <a:p>
          <a:r>
            <a:rPr lang="ru-RU" sz="6600" dirty="0" smtClean="0"/>
            <a:t>История Древнего мира</a:t>
          </a:r>
          <a:endParaRPr lang="ru-RU" sz="6600" dirty="0"/>
        </a:p>
      </dgm:t>
    </dgm:pt>
    <dgm:pt modelId="{936E7049-5CB5-4A9F-9F06-F09E5CE0B636}" type="parTrans" cxnId="{0F957C6D-EF2D-467F-9E3B-1DF736007623}">
      <dgm:prSet/>
      <dgm:spPr/>
      <dgm:t>
        <a:bodyPr/>
        <a:lstStyle/>
        <a:p>
          <a:endParaRPr lang="ru-RU"/>
        </a:p>
      </dgm:t>
    </dgm:pt>
    <dgm:pt modelId="{EE21E7EF-6FBB-43D9-AD0E-BBD4ACC13F84}" type="sibTrans" cxnId="{0F957C6D-EF2D-467F-9E3B-1DF736007623}">
      <dgm:prSet/>
      <dgm:spPr/>
      <dgm:t>
        <a:bodyPr/>
        <a:lstStyle/>
        <a:p>
          <a:endParaRPr lang="ru-RU"/>
        </a:p>
      </dgm:t>
    </dgm:pt>
    <dgm:pt modelId="{0D18FD82-2FAE-4E11-9222-091C411017A4}" type="pres">
      <dgm:prSet presAssocID="{89BB4E40-BED9-43F4-881C-5016EC3AD56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8E63EB3-FA70-453C-8AC7-CB6CEF8479B5}" type="pres">
      <dgm:prSet presAssocID="{C9874B8C-8609-4C67-8D1B-2F401B8BFFDF}" presName="hierRoot1" presStyleCnt="0"/>
      <dgm:spPr/>
      <dgm:t>
        <a:bodyPr/>
        <a:lstStyle/>
        <a:p>
          <a:endParaRPr lang="ru-RU"/>
        </a:p>
      </dgm:t>
    </dgm:pt>
    <dgm:pt modelId="{ECC51856-1F2C-4103-8F3B-327CF3061160}" type="pres">
      <dgm:prSet presAssocID="{C9874B8C-8609-4C67-8D1B-2F401B8BFFDF}" presName="composite" presStyleCnt="0"/>
      <dgm:spPr/>
      <dgm:t>
        <a:bodyPr/>
        <a:lstStyle/>
        <a:p>
          <a:endParaRPr lang="ru-RU"/>
        </a:p>
      </dgm:t>
    </dgm:pt>
    <dgm:pt modelId="{7B4BBF1A-93BA-4D50-957B-C6BEFFBAE84B}" type="pres">
      <dgm:prSet presAssocID="{C9874B8C-8609-4C67-8D1B-2F401B8BFFDF}" presName="background" presStyleLbl="node0" presStyleIdx="0" presStyleCnt="1"/>
      <dgm:spPr/>
      <dgm:t>
        <a:bodyPr/>
        <a:lstStyle/>
        <a:p>
          <a:endParaRPr lang="ru-RU"/>
        </a:p>
      </dgm:t>
    </dgm:pt>
    <dgm:pt modelId="{2AB5045C-FC41-436E-894B-9A1809D26892}" type="pres">
      <dgm:prSet presAssocID="{C9874B8C-8609-4C67-8D1B-2F401B8BFFDF}" presName="text" presStyleLbl="fgAcc0" presStyleIdx="0" presStyleCnt="1" custScaleX="2122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32DD3A5-E649-40D5-97CE-CD63F90506E8}" type="pres">
      <dgm:prSet presAssocID="{C9874B8C-8609-4C67-8D1B-2F401B8BFFDF}" presName="hierChild2" presStyleCnt="0"/>
      <dgm:spPr/>
      <dgm:t>
        <a:bodyPr/>
        <a:lstStyle/>
        <a:p>
          <a:endParaRPr lang="ru-RU"/>
        </a:p>
      </dgm:t>
    </dgm:pt>
    <dgm:pt modelId="{7F5BE50A-C3B5-4A6B-9829-3FFD569B9392}" type="pres">
      <dgm:prSet presAssocID="{936E7049-5CB5-4A9F-9F06-F09E5CE0B636}" presName="Name10" presStyleLbl="parChTrans1D2" presStyleIdx="0" presStyleCnt="1"/>
      <dgm:spPr/>
      <dgm:t>
        <a:bodyPr/>
        <a:lstStyle/>
        <a:p>
          <a:endParaRPr lang="ru-RU"/>
        </a:p>
      </dgm:t>
    </dgm:pt>
    <dgm:pt modelId="{20B450D7-3082-49AF-BDBA-334EE012519A}" type="pres">
      <dgm:prSet presAssocID="{245C038A-0360-486D-8785-AEF61FF43768}" presName="hierRoot2" presStyleCnt="0"/>
      <dgm:spPr/>
      <dgm:t>
        <a:bodyPr/>
        <a:lstStyle/>
        <a:p>
          <a:endParaRPr lang="ru-RU"/>
        </a:p>
      </dgm:t>
    </dgm:pt>
    <dgm:pt modelId="{559B2CDC-4548-419B-B09A-80F724FAE424}" type="pres">
      <dgm:prSet presAssocID="{245C038A-0360-486D-8785-AEF61FF43768}" presName="composite2" presStyleCnt="0"/>
      <dgm:spPr/>
      <dgm:t>
        <a:bodyPr/>
        <a:lstStyle/>
        <a:p>
          <a:endParaRPr lang="ru-RU"/>
        </a:p>
      </dgm:t>
    </dgm:pt>
    <dgm:pt modelId="{1746CF16-2947-436C-9439-DF91BDFCC186}" type="pres">
      <dgm:prSet presAssocID="{245C038A-0360-486D-8785-AEF61FF43768}" presName="background2" presStyleLbl="node2" presStyleIdx="0" presStyleCnt="1"/>
      <dgm:spPr/>
      <dgm:t>
        <a:bodyPr/>
        <a:lstStyle/>
        <a:p>
          <a:endParaRPr lang="ru-RU"/>
        </a:p>
      </dgm:t>
    </dgm:pt>
    <dgm:pt modelId="{1E34B424-EE25-463F-9EF4-E0D5E6AB9073}" type="pres">
      <dgm:prSet presAssocID="{245C038A-0360-486D-8785-AEF61FF43768}" presName="text2" presStyleLbl="fgAcc2" presStyleIdx="0" presStyleCnt="1" custScaleX="1982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EDFE19A-A552-4419-94C3-BCB82D2A4509}" type="pres">
      <dgm:prSet presAssocID="{245C038A-0360-486D-8785-AEF61FF43768}" presName="hierChild3" presStyleCnt="0"/>
      <dgm:spPr/>
      <dgm:t>
        <a:bodyPr/>
        <a:lstStyle/>
        <a:p>
          <a:endParaRPr lang="ru-RU"/>
        </a:p>
      </dgm:t>
    </dgm:pt>
  </dgm:ptLst>
  <dgm:cxnLst>
    <dgm:cxn modelId="{D6195B91-E66F-46B0-B326-81DCF54FE7E6}" type="presOf" srcId="{245C038A-0360-486D-8785-AEF61FF43768}" destId="{1E34B424-EE25-463F-9EF4-E0D5E6AB9073}" srcOrd="0" destOrd="0" presId="urn:microsoft.com/office/officeart/2005/8/layout/hierarchy1"/>
    <dgm:cxn modelId="{D3E71C95-29F9-461E-AFE8-DAFDAD4C9D69}" srcId="{89BB4E40-BED9-43F4-881C-5016EC3AD568}" destId="{C9874B8C-8609-4C67-8D1B-2F401B8BFFDF}" srcOrd="0" destOrd="0" parTransId="{22A334C1-53CF-48B0-8A4B-DFDF6EE16CE4}" sibTransId="{50BA1BEC-B3CF-45B4-9770-AB24CCE633FF}"/>
    <dgm:cxn modelId="{D9B917E9-1AA8-4812-9BD1-F21FEB32F5DF}" type="presOf" srcId="{936E7049-5CB5-4A9F-9F06-F09E5CE0B636}" destId="{7F5BE50A-C3B5-4A6B-9829-3FFD569B9392}" srcOrd="0" destOrd="0" presId="urn:microsoft.com/office/officeart/2005/8/layout/hierarchy1"/>
    <dgm:cxn modelId="{B2F66334-9740-4263-9BE2-4DA313505158}" type="presOf" srcId="{C9874B8C-8609-4C67-8D1B-2F401B8BFFDF}" destId="{2AB5045C-FC41-436E-894B-9A1809D26892}" srcOrd="0" destOrd="0" presId="urn:microsoft.com/office/officeart/2005/8/layout/hierarchy1"/>
    <dgm:cxn modelId="{43A75091-A0BF-420B-8871-8530882045CB}" type="presOf" srcId="{89BB4E40-BED9-43F4-881C-5016EC3AD568}" destId="{0D18FD82-2FAE-4E11-9222-091C411017A4}" srcOrd="0" destOrd="0" presId="urn:microsoft.com/office/officeart/2005/8/layout/hierarchy1"/>
    <dgm:cxn modelId="{0F957C6D-EF2D-467F-9E3B-1DF736007623}" srcId="{C9874B8C-8609-4C67-8D1B-2F401B8BFFDF}" destId="{245C038A-0360-486D-8785-AEF61FF43768}" srcOrd="0" destOrd="0" parTransId="{936E7049-5CB5-4A9F-9F06-F09E5CE0B636}" sibTransId="{EE21E7EF-6FBB-43D9-AD0E-BBD4ACC13F84}"/>
    <dgm:cxn modelId="{63213278-7073-418B-80E9-2F898EA2FFAC}" type="presParOf" srcId="{0D18FD82-2FAE-4E11-9222-091C411017A4}" destId="{98E63EB3-FA70-453C-8AC7-CB6CEF8479B5}" srcOrd="0" destOrd="0" presId="urn:microsoft.com/office/officeart/2005/8/layout/hierarchy1"/>
    <dgm:cxn modelId="{FAB92726-2E5C-4999-B235-A7E9991A3B92}" type="presParOf" srcId="{98E63EB3-FA70-453C-8AC7-CB6CEF8479B5}" destId="{ECC51856-1F2C-4103-8F3B-327CF3061160}" srcOrd="0" destOrd="0" presId="urn:microsoft.com/office/officeart/2005/8/layout/hierarchy1"/>
    <dgm:cxn modelId="{06BECFB7-F983-4787-82B2-BB64391A027E}" type="presParOf" srcId="{ECC51856-1F2C-4103-8F3B-327CF3061160}" destId="{7B4BBF1A-93BA-4D50-957B-C6BEFFBAE84B}" srcOrd="0" destOrd="0" presId="urn:microsoft.com/office/officeart/2005/8/layout/hierarchy1"/>
    <dgm:cxn modelId="{6461F381-F4AD-454D-AF30-E47F28C58B0D}" type="presParOf" srcId="{ECC51856-1F2C-4103-8F3B-327CF3061160}" destId="{2AB5045C-FC41-436E-894B-9A1809D26892}" srcOrd="1" destOrd="0" presId="urn:microsoft.com/office/officeart/2005/8/layout/hierarchy1"/>
    <dgm:cxn modelId="{0F96F5D9-56AE-4EAE-9ABF-B46141F37988}" type="presParOf" srcId="{98E63EB3-FA70-453C-8AC7-CB6CEF8479B5}" destId="{532DD3A5-E649-40D5-97CE-CD63F90506E8}" srcOrd="1" destOrd="0" presId="urn:microsoft.com/office/officeart/2005/8/layout/hierarchy1"/>
    <dgm:cxn modelId="{E3364B9E-D906-4CAF-B797-28AEF3142516}" type="presParOf" srcId="{532DD3A5-E649-40D5-97CE-CD63F90506E8}" destId="{7F5BE50A-C3B5-4A6B-9829-3FFD569B9392}" srcOrd="0" destOrd="0" presId="urn:microsoft.com/office/officeart/2005/8/layout/hierarchy1"/>
    <dgm:cxn modelId="{BA286E22-642C-4891-8F2F-65E6FAA61F32}" type="presParOf" srcId="{532DD3A5-E649-40D5-97CE-CD63F90506E8}" destId="{20B450D7-3082-49AF-BDBA-334EE012519A}" srcOrd="1" destOrd="0" presId="urn:microsoft.com/office/officeart/2005/8/layout/hierarchy1"/>
    <dgm:cxn modelId="{ABE5C0AC-8A15-44F5-A2E5-D621C2BE153F}" type="presParOf" srcId="{20B450D7-3082-49AF-BDBA-334EE012519A}" destId="{559B2CDC-4548-419B-B09A-80F724FAE424}" srcOrd="0" destOrd="0" presId="urn:microsoft.com/office/officeart/2005/8/layout/hierarchy1"/>
    <dgm:cxn modelId="{201F0DB1-A685-443E-B35D-66F088D35995}" type="presParOf" srcId="{559B2CDC-4548-419B-B09A-80F724FAE424}" destId="{1746CF16-2947-436C-9439-DF91BDFCC186}" srcOrd="0" destOrd="0" presId="urn:microsoft.com/office/officeart/2005/8/layout/hierarchy1"/>
    <dgm:cxn modelId="{516EBD43-769C-49F8-B883-91A789C3D039}" type="presParOf" srcId="{559B2CDC-4548-419B-B09A-80F724FAE424}" destId="{1E34B424-EE25-463F-9EF4-E0D5E6AB9073}" srcOrd="1" destOrd="0" presId="urn:microsoft.com/office/officeart/2005/8/layout/hierarchy1"/>
    <dgm:cxn modelId="{F2E5AA5F-AA44-4901-A8F1-87227509D29C}" type="presParOf" srcId="{20B450D7-3082-49AF-BDBA-334EE012519A}" destId="{9EDFE19A-A552-4419-94C3-BCB82D2A4509}" srcOrd="1" destOrd="0" presId="urn:microsoft.com/office/officeart/2005/8/layout/hierarchy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49C7DA6-1DEC-4C3B-A74B-A099A5593B42}" type="doc">
      <dgm:prSet loTypeId="urn:microsoft.com/office/officeart/2005/8/layout/hierarchy1" loCatId="hierarchy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D30BBFF-5EEC-4406-AFA4-A0F8F54C3B9F}">
      <dgm:prSet phldrT="[Текст]" custT="1"/>
      <dgm:spPr/>
      <dgm:t>
        <a:bodyPr/>
        <a:lstStyle/>
        <a:p>
          <a:r>
            <a:rPr lang="ru-RU" sz="3600" b="1" dirty="0" smtClean="0"/>
            <a:t>История Древнего мира</a:t>
          </a:r>
          <a:endParaRPr lang="ru-RU" sz="3600" b="1" dirty="0"/>
        </a:p>
      </dgm:t>
    </dgm:pt>
    <dgm:pt modelId="{32C6BC74-4F36-442C-8126-C132FAAA0742}" type="parTrans" cxnId="{0D068B11-F0B9-4B43-B056-4B31059BA0A0}">
      <dgm:prSet/>
      <dgm:spPr/>
      <dgm:t>
        <a:bodyPr/>
        <a:lstStyle/>
        <a:p>
          <a:endParaRPr lang="ru-RU" sz="2800"/>
        </a:p>
      </dgm:t>
    </dgm:pt>
    <dgm:pt modelId="{3496CF6C-3F1A-420C-8761-D652C81E828B}" type="sibTrans" cxnId="{0D068B11-F0B9-4B43-B056-4B31059BA0A0}">
      <dgm:prSet/>
      <dgm:spPr/>
      <dgm:t>
        <a:bodyPr/>
        <a:lstStyle/>
        <a:p>
          <a:endParaRPr lang="ru-RU" sz="2800"/>
        </a:p>
      </dgm:t>
    </dgm:pt>
    <dgm:pt modelId="{09BC9FC1-66CF-455D-BF86-5EF832975DFD}">
      <dgm:prSet phldrT="[Текст]" custT="1"/>
      <dgm:spPr/>
      <dgm:t>
        <a:bodyPr/>
        <a:lstStyle/>
        <a:p>
          <a:r>
            <a:rPr lang="ru-RU" sz="3600" b="1" dirty="0" smtClean="0"/>
            <a:t>Древний Восток</a:t>
          </a:r>
          <a:endParaRPr lang="ru-RU" sz="3600" b="1" dirty="0"/>
        </a:p>
      </dgm:t>
    </dgm:pt>
    <dgm:pt modelId="{8D7DC8B6-F8A6-4DDF-9696-B36AEF24F094}" type="parTrans" cxnId="{7048F0ED-299D-47BC-BABC-A0B320C52173}">
      <dgm:prSet/>
      <dgm:spPr/>
      <dgm:t>
        <a:bodyPr/>
        <a:lstStyle/>
        <a:p>
          <a:endParaRPr lang="ru-RU" sz="2800"/>
        </a:p>
      </dgm:t>
    </dgm:pt>
    <dgm:pt modelId="{835B93DA-07C1-4A73-AA10-7F57BB4A6C3F}" type="sibTrans" cxnId="{7048F0ED-299D-47BC-BABC-A0B320C52173}">
      <dgm:prSet/>
      <dgm:spPr/>
      <dgm:t>
        <a:bodyPr/>
        <a:lstStyle/>
        <a:p>
          <a:endParaRPr lang="ru-RU" sz="2800"/>
        </a:p>
      </dgm:t>
    </dgm:pt>
    <dgm:pt modelId="{D5BA2C38-76D4-4B9D-A2D2-F1C0A9CAA4F0}">
      <dgm:prSet phldrT="[Текст]" custT="1"/>
      <dgm:spPr/>
      <dgm:t>
        <a:bodyPr/>
        <a:lstStyle/>
        <a:p>
          <a:r>
            <a:rPr lang="ru-RU" sz="2800" dirty="0" smtClean="0"/>
            <a:t>Египет, Междуречье, Финикия, Палестина, Индия, Китай </a:t>
          </a:r>
          <a:endParaRPr lang="ru-RU" sz="2800" dirty="0"/>
        </a:p>
      </dgm:t>
    </dgm:pt>
    <dgm:pt modelId="{F79668B3-D609-4FCE-AA6F-4EEE44130B66}" type="parTrans" cxnId="{F7DCFD96-923B-4273-B2F7-5769705E25FF}">
      <dgm:prSet/>
      <dgm:spPr/>
      <dgm:t>
        <a:bodyPr/>
        <a:lstStyle/>
        <a:p>
          <a:endParaRPr lang="ru-RU" sz="2800"/>
        </a:p>
      </dgm:t>
    </dgm:pt>
    <dgm:pt modelId="{0AC0C718-3F58-4E50-A994-9D73074FA259}" type="sibTrans" cxnId="{F7DCFD96-923B-4273-B2F7-5769705E25FF}">
      <dgm:prSet/>
      <dgm:spPr/>
      <dgm:t>
        <a:bodyPr/>
        <a:lstStyle/>
        <a:p>
          <a:endParaRPr lang="ru-RU" sz="2800"/>
        </a:p>
      </dgm:t>
    </dgm:pt>
    <dgm:pt modelId="{20622983-D853-461F-8410-634A56342689}">
      <dgm:prSet phldrT="[Текст]" custT="1"/>
      <dgm:spPr/>
      <dgm:t>
        <a:bodyPr/>
        <a:lstStyle/>
        <a:p>
          <a:r>
            <a:rPr lang="ru-RU" sz="3600" b="1" dirty="0" smtClean="0"/>
            <a:t>Античность</a:t>
          </a:r>
          <a:endParaRPr lang="ru-RU" sz="3600" b="1" dirty="0"/>
        </a:p>
      </dgm:t>
    </dgm:pt>
    <dgm:pt modelId="{9A8ED06B-8D11-42F7-89CC-60F8168C15DD}" type="parTrans" cxnId="{2A9DE899-DD29-4483-832C-5757C670B25D}">
      <dgm:prSet/>
      <dgm:spPr/>
      <dgm:t>
        <a:bodyPr/>
        <a:lstStyle/>
        <a:p>
          <a:endParaRPr lang="ru-RU" sz="2800"/>
        </a:p>
      </dgm:t>
    </dgm:pt>
    <dgm:pt modelId="{8C925F45-505C-4FEB-AE0E-2D05FB5211D5}" type="sibTrans" cxnId="{2A9DE899-DD29-4483-832C-5757C670B25D}">
      <dgm:prSet/>
      <dgm:spPr/>
      <dgm:t>
        <a:bodyPr/>
        <a:lstStyle/>
        <a:p>
          <a:endParaRPr lang="ru-RU" sz="2800"/>
        </a:p>
      </dgm:t>
    </dgm:pt>
    <dgm:pt modelId="{ADEA8BA3-5E94-43CE-ACF2-0F6657F1BD40}">
      <dgm:prSet phldrT="[Текст]" custT="1"/>
      <dgm:spPr/>
      <dgm:t>
        <a:bodyPr/>
        <a:lstStyle/>
        <a:p>
          <a:r>
            <a:rPr lang="ru-RU" sz="2800" dirty="0" smtClean="0"/>
            <a:t>Греция, Рим</a:t>
          </a:r>
          <a:endParaRPr lang="ru-RU" sz="2800" dirty="0"/>
        </a:p>
      </dgm:t>
    </dgm:pt>
    <dgm:pt modelId="{558DBAFC-D0F1-40C0-8FF4-1805098D8E0D}" type="parTrans" cxnId="{00E719FF-78D9-4D96-AC46-21F8F98F7277}">
      <dgm:prSet/>
      <dgm:spPr/>
      <dgm:t>
        <a:bodyPr/>
        <a:lstStyle/>
        <a:p>
          <a:endParaRPr lang="ru-RU" sz="2800"/>
        </a:p>
      </dgm:t>
    </dgm:pt>
    <dgm:pt modelId="{EB568C6E-64AD-4D5F-B3AD-520E71CE54D2}" type="sibTrans" cxnId="{00E719FF-78D9-4D96-AC46-21F8F98F7277}">
      <dgm:prSet/>
      <dgm:spPr/>
      <dgm:t>
        <a:bodyPr/>
        <a:lstStyle/>
        <a:p>
          <a:endParaRPr lang="ru-RU" sz="2800"/>
        </a:p>
      </dgm:t>
    </dgm:pt>
    <dgm:pt modelId="{083990E4-ABD2-417B-B2D5-CDCD9603B0D4}" type="pres">
      <dgm:prSet presAssocID="{249C7DA6-1DEC-4C3B-A74B-A099A5593B4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F67DA72-38B1-49E7-977A-AB9D504C5AE3}" type="pres">
      <dgm:prSet presAssocID="{9D30BBFF-5EEC-4406-AFA4-A0F8F54C3B9F}" presName="hierRoot1" presStyleCnt="0"/>
      <dgm:spPr/>
    </dgm:pt>
    <dgm:pt modelId="{8932E426-221C-4874-A87B-FDECD45A9583}" type="pres">
      <dgm:prSet presAssocID="{9D30BBFF-5EEC-4406-AFA4-A0F8F54C3B9F}" presName="composite" presStyleCnt="0"/>
      <dgm:spPr/>
    </dgm:pt>
    <dgm:pt modelId="{9A8B9E55-6C1A-4164-8896-716DCF18BBDC}" type="pres">
      <dgm:prSet presAssocID="{9D30BBFF-5EEC-4406-AFA4-A0F8F54C3B9F}" presName="background" presStyleLbl="node0" presStyleIdx="0" presStyleCnt="1"/>
      <dgm:spPr/>
    </dgm:pt>
    <dgm:pt modelId="{600DD84B-F996-448B-AEB3-C2C0DDE65DD0}" type="pres">
      <dgm:prSet presAssocID="{9D30BBFF-5EEC-4406-AFA4-A0F8F54C3B9F}" presName="text" presStyleLbl="fgAcc0" presStyleIdx="0" presStyleCnt="1" custScaleX="2347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078A7CA-1749-430F-9B21-81731ED1EB3A}" type="pres">
      <dgm:prSet presAssocID="{9D30BBFF-5EEC-4406-AFA4-A0F8F54C3B9F}" presName="hierChild2" presStyleCnt="0"/>
      <dgm:spPr/>
    </dgm:pt>
    <dgm:pt modelId="{9D94C06A-2C1D-49DE-828C-E359D23D20C7}" type="pres">
      <dgm:prSet presAssocID="{8D7DC8B6-F8A6-4DDF-9696-B36AEF24F094}" presName="Name10" presStyleLbl="parChTrans1D2" presStyleIdx="0" presStyleCnt="2"/>
      <dgm:spPr/>
      <dgm:t>
        <a:bodyPr/>
        <a:lstStyle/>
        <a:p>
          <a:endParaRPr lang="ru-RU"/>
        </a:p>
      </dgm:t>
    </dgm:pt>
    <dgm:pt modelId="{5672A00A-5A02-4BAC-9849-17206348023A}" type="pres">
      <dgm:prSet presAssocID="{09BC9FC1-66CF-455D-BF86-5EF832975DFD}" presName="hierRoot2" presStyleCnt="0"/>
      <dgm:spPr/>
    </dgm:pt>
    <dgm:pt modelId="{6160AA4A-FDD2-4E6C-8B7C-32E8074B9B1E}" type="pres">
      <dgm:prSet presAssocID="{09BC9FC1-66CF-455D-BF86-5EF832975DFD}" presName="composite2" presStyleCnt="0"/>
      <dgm:spPr/>
    </dgm:pt>
    <dgm:pt modelId="{45F1F4B8-C4F9-4440-BCDB-F049CA4813A3}" type="pres">
      <dgm:prSet presAssocID="{09BC9FC1-66CF-455D-BF86-5EF832975DFD}" presName="background2" presStyleLbl="node2" presStyleIdx="0" presStyleCnt="2"/>
      <dgm:spPr/>
    </dgm:pt>
    <dgm:pt modelId="{BDDBFD90-5027-4420-B670-B29B8BB63768}" type="pres">
      <dgm:prSet presAssocID="{09BC9FC1-66CF-455D-BF86-5EF832975DFD}" presName="text2" presStyleLbl="fgAcc2" presStyleIdx="0" presStyleCnt="2" custScaleX="1606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D95A140-7609-4FB7-BC23-46F0E9D0878C}" type="pres">
      <dgm:prSet presAssocID="{09BC9FC1-66CF-455D-BF86-5EF832975DFD}" presName="hierChild3" presStyleCnt="0"/>
      <dgm:spPr/>
    </dgm:pt>
    <dgm:pt modelId="{7A3DEF62-A036-4FD4-A9A8-519654E13CF5}" type="pres">
      <dgm:prSet presAssocID="{F79668B3-D609-4FCE-AA6F-4EEE44130B66}" presName="Name17" presStyleLbl="parChTrans1D3" presStyleIdx="0" presStyleCnt="2"/>
      <dgm:spPr/>
      <dgm:t>
        <a:bodyPr/>
        <a:lstStyle/>
        <a:p>
          <a:endParaRPr lang="ru-RU"/>
        </a:p>
      </dgm:t>
    </dgm:pt>
    <dgm:pt modelId="{ECDE17D8-D429-40FE-BDFC-6E680CD9CA9E}" type="pres">
      <dgm:prSet presAssocID="{D5BA2C38-76D4-4B9D-A2D2-F1C0A9CAA4F0}" presName="hierRoot3" presStyleCnt="0"/>
      <dgm:spPr/>
    </dgm:pt>
    <dgm:pt modelId="{C13375A5-1B04-4B31-BE03-498CC5EF7160}" type="pres">
      <dgm:prSet presAssocID="{D5BA2C38-76D4-4B9D-A2D2-F1C0A9CAA4F0}" presName="composite3" presStyleCnt="0"/>
      <dgm:spPr/>
    </dgm:pt>
    <dgm:pt modelId="{6124776D-FB60-47FC-9BB1-6D34DA2CA373}" type="pres">
      <dgm:prSet presAssocID="{D5BA2C38-76D4-4B9D-A2D2-F1C0A9CAA4F0}" presName="background3" presStyleLbl="node3" presStyleIdx="0" presStyleCnt="2"/>
      <dgm:spPr/>
    </dgm:pt>
    <dgm:pt modelId="{D8A79721-1F69-4E28-A931-225B23F88D4F}" type="pres">
      <dgm:prSet presAssocID="{D5BA2C38-76D4-4B9D-A2D2-F1C0A9CAA4F0}" presName="text3" presStyleLbl="fgAcc3" presStyleIdx="0" presStyleCnt="2" custScaleX="1943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92BF909-5F95-45F3-B2B1-295EC49DA2AE}" type="pres">
      <dgm:prSet presAssocID="{D5BA2C38-76D4-4B9D-A2D2-F1C0A9CAA4F0}" presName="hierChild4" presStyleCnt="0"/>
      <dgm:spPr/>
    </dgm:pt>
    <dgm:pt modelId="{8C6F2ABF-7FA3-4124-9EAB-EFB65987DD3D}" type="pres">
      <dgm:prSet presAssocID="{9A8ED06B-8D11-42F7-89CC-60F8168C15DD}" presName="Name10" presStyleLbl="parChTrans1D2" presStyleIdx="1" presStyleCnt="2"/>
      <dgm:spPr/>
      <dgm:t>
        <a:bodyPr/>
        <a:lstStyle/>
        <a:p>
          <a:endParaRPr lang="ru-RU"/>
        </a:p>
      </dgm:t>
    </dgm:pt>
    <dgm:pt modelId="{ACFFD01B-D380-44F0-861E-0A961851336D}" type="pres">
      <dgm:prSet presAssocID="{20622983-D853-461F-8410-634A56342689}" presName="hierRoot2" presStyleCnt="0"/>
      <dgm:spPr/>
    </dgm:pt>
    <dgm:pt modelId="{24D9AFAF-02EC-4EF5-A41C-C5F2041CE281}" type="pres">
      <dgm:prSet presAssocID="{20622983-D853-461F-8410-634A56342689}" presName="composite2" presStyleCnt="0"/>
      <dgm:spPr/>
    </dgm:pt>
    <dgm:pt modelId="{61550B38-4597-4D86-8DCE-8F1C605D5942}" type="pres">
      <dgm:prSet presAssocID="{20622983-D853-461F-8410-634A56342689}" presName="background2" presStyleLbl="node2" presStyleIdx="1" presStyleCnt="2"/>
      <dgm:spPr/>
    </dgm:pt>
    <dgm:pt modelId="{AA903013-F31B-40AB-ABD0-C6FBCAE0D9F3}" type="pres">
      <dgm:prSet presAssocID="{20622983-D853-461F-8410-634A56342689}" presName="text2" presStyleLbl="fgAcc2" presStyleIdx="1" presStyleCnt="2" custScaleX="1529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241DABC-B898-4CED-B44B-589922F198A4}" type="pres">
      <dgm:prSet presAssocID="{20622983-D853-461F-8410-634A56342689}" presName="hierChild3" presStyleCnt="0"/>
      <dgm:spPr/>
    </dgm:pt>
    <dgm:pt modelId="{018AC65D-BF27-4152-B597-E464CB379DC9}" type="pres">
      <dgm:prSet presAssocID="{558DBAFC-D0F1-40C0-8FF4-1805098D8E0D}" presName="Name17" presStyleLbl="parChTrans1D3" presStyleIdx="1" presStyleCnt="2"/>
      <dgm:spPr/>
      <dgm:t>
        <a:bodyPr/>
        <a:lstStyle/>
        <a:p>
          <a:endParaRPr lang="ru-RU"/>
        </a:p>
      </dgm:t>
    </dgm:pt>
    <dgm:pt modelId="{C5845894-C799-4C2C-992A-C9C61D2AA8AE}" type="pres">
      <dgm:prSet presAssocID="{ADEA8BA3-5E94-43CE-ACF2-0F6657F1BD40}" presName="hierRoot3" presStyleCnt="0"/>
      <dgm:spPr/>
    </dgm:pt>
    <dgm:pt modelId="{D88A7472-5A8F-46F3-B767-F1AECDD2AAEA}" type="pres">
      <dgm:prSet presAssocID="{ADEA8BA3-5E94-43CE-ACF2-0F6657F1BD40}" presName="composite3" presStyleCnt="0"/>
      <dgm:spPr/>
    </dgm:pt>
    <dgm:pt modelId="{ADBC35D4-BB06-4FE0-A576-413C918AC89E}" type="pres">
      <dgm:prSet presAssocID="{ADEA8BA3-5E94-43CE-ACF2-0F6657F1BD40}" presName="background3" presStyleLbl="node3" presStyleIdx="1" presStyleCnt="2"/>
      <dgm:spPr/>
    </dgm:pt>
    <dgm:pt modelId="{59271988-FD69-44C2-96FF-CA8AD4407910}" type="pres">
      <dgm:prSet presAssocID="{ADEA8BA3-5E94-43CE-ACF2-0F6657F1BD40}" presName="text3" presStyleLbl="fgAcc3" presStyleIdx="1" presStyleCnt="2" custScaleX="1831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86EB926-19B6-45F5-BBE4-B95CB680A627}" type="pres">
      <dgm:prSet presAssocID="{ADEA8BA3-5E94-43CE-ACF2-0F6657F1BD40}" presName="hierChild4" presStyleCnt="0"/>
      <dgm:spPr/>
    </dgm:pt>
  </dgm:ptLst>
  <dgm:cxnLst>
    <dgm:cxn modelId="{52D41029-81B2-4334-80F4-9E076AC44E08}" type="presOf" srcId="{F79668B3-D609-4FCE-AA6F-4EEE44130B66}" destId="{7A3DEF62-A036-4FD4-A9A8-519654E13CF5}" srcOrd="0" destOrd="0" presId="urn:microsoft.com/office/officeart/2005/8/layout/hierarchy1"/>
    <dgm:cxn modelId="{78E3D5E3-B7A7-4B14-B65E-492641D82204}" type="presOf" srcId="{8D7DC8B6-F8A6-4DDF-9696-B36AEF24F094}" destId="{9D94C06A-2C1D-49DE-828C-E359D23D20C7}" srcOrd="0" destOrd="0" presId="urn:microsoft.com/office/officeart/2005/8/layout/hierarchy1"/>
    <dgm:cxn modelId="{F7DCFD96-923B-4273-B2F7-5769705E25FF}" srcId="{09BC9FC1-66CF-455D-BF86-5EF832975DFD}" destId="{D5BA2C38-76D4-4B9D-A2D2-F1C0A9CAA4F0}" srcOrd="0" destOrd="0" parTransId="{F79668B3-D609-4FCE-AA6F-4EEE44130B66}" sibTransId="{0AC0C718-3F58-4E50-A994-9D73074FA259}"/>
    <dgm:cxn modelId="{0C69214F-CBA2-478E-AC04-1E4CC4CAF93E}" type="presOf" srcId="{9A8ED06B-8D11-42F7-89CC-60F8168C15DD}" destId="{8C6F2ABF-7FA3-4124-9EAB-EFB65987DD3D}" srcOrd="0" destOrd="0" presId="urn:microsoft.com/office/officeart/2005/8/layout/hierarchy1"/>
    <dgm:cxn modelId="{9B50E1AE-B6F8-49D3-84B5-D5DD4D9B5836}" type="presOf" srcId="{20622983-D853-461F-8410-634A56342689}" destId="{AA903013-F31B-40AB-ABD0-C6FBCAE0D9F3}" srcOrd="0" destOrd="0" presId="urn:microsoft.com/office/officeart/2005/8/layout/hierarchy1"/>
    <dgm:cxn modelId="{60DF0929-D37A-4BF4-8506-28BCB17D86A2}" type="presOf" srcId="{09BC9FC1-66CF-455D-BF86-5EF832975DFD}" destId="{BDDBFD90-5027-4420-B670-B29B8BB63768}" srcOrd="0" destOrd="0" presId="urn:microsoft.com/office/officeart/2005/8/layout/hierarchy1"/>
    <dgm:cxn modelId="{2A9DE899-DD29-4483-832C-5757C670B25D}" srcId="{9D30BBFF-5EEC-4406-AFA4-A0F8F54C3B9F}" destId="{20622983-D853-461F-8410-634A56342689}" srcOrd="1" destOrd="0" parTransId="{9A8ED06B-8D11-42F7-89CC-60F8168C15DD}" sibTransId="{8C925F45-505C-4FEB-AE0E-2D05FB5211D5}"/>
    <dgm:cxn modelId="{BE2B905A-0CDD-4D09-A166-760C89E5BE27}" type="presOf" srcId="{558DBAFC-D0F1-40C0-8FF4-1805098D8E0D}" destId="{018AC65D-BF27-4152-B597-E464CB379DC9}" srcOrd="0" destOrd="0" presId="urn:microsoft.com/office/officeart/2005/8/layout/hierarchy1"/>
    <dgm:cxn modelId="{D9FD9F2C-B7A0-467B-8119-6E3CFFF3956E}" type="presOf" srcId="{249C7DA6-1DEC-4C3B-A74B-A099A5593B42}" destId="{083990E4-ABD2-417B-B2D5-CDCD9603B0D4}" srcOrd="0" destOrd="0" presId="urn:microsoft.com/office/officeart/2005/8/layout/hierarchy1"/>
    <dgm:cxn modelId="{60A8616E-132B-4150-B1C8-3AE8AD8776B2}" type="presOf" srcId="{9D30BBFF-5EEC-4406-AFA4-A0F8F54C3B9F}" destId="{600DD84B-F996-448B-AEB3-C2C0DDE65DD0}" srcOrd="0" destOrd="0" presId="urn:microsoft.com/office/officeart/2005/8/layout/hierarchy1"/>
    <dgm:cxn modelId="{0D068B11-F0B9-4B43-B056-4B31059BA0A0}" srcId="{249C7DA6-1DEC-4C3B-A74B-A099A5593B42}" destId="{9D30BBFF-5EEC-4406-AFA4-A0F8F54C3B9F}" srcOrd="0" destOrd="0" parTransId="{32C6BC74-4F36-442C-8126-C132FAAA0742}" sibTransId="{3496CF6C-3F1A-420C-8761-D652C81E828B}"/>
    <dgm:cxn modelId="{94E1436F-6E62-4B5B-B5C2-3E736F08ED11}" type="presOf" srcId="{ADEA8BA3-5E94-43CE-ACF2-0F6657F1BD40}" destId="{59271988-FD69-44C2-96FF-CA8AD4407910}" srcOrd="0" destOrd="0" presId="urn:microsoft.com/office/officeart/2005/8/layout/hierarchy1"/>
    <dgm:cxn modelId="{00E719FF-78D9-4D96-AC46-21F8F98F7277}" srcId="{20622983-D853-461F-8410-634A56342689}" destId="{ADEA8BA3-5E94-43CE-ACF2-0F6657F1BD40}" srcOrd="0" destOrd="0" parTransId="{558DBAFC-D0F1-40C0-8FF4-1805098D8E0D}" sibTransId="{EB568C6E-64AD-4D5F-B3AD-520E71CE54D2}"/>
    <dgm:cxn modelId="{7048F0ED-299D-47BC-BABC-A0B320C52173}" srcId="{9D30BBFF-5EEC-4406-AFA4-A0F8F54C3B9F}" destId="{09BC9FC1-66CF-455D-BF86-5EF832975DFD}" srcOrd="0" destOrd="0" parTransId="{8D7DC8B6-F8A6-4DDF-9696-B36AEF24F094}" sibTransId="{835B93DA-07C1-4A73-AA10-7F57BB4A6C3F}"/>
    <dgm:cxn modelId="{1ED875B7-1554-4998-BDE3-8EC9A1D1D8B3}" type="presOf" srcId="{D5BA2C38-76D4-4B9D-A2D2-F1C0A9CAA4F0}" destId="{D8A79721-1F69-4E28-A931-225B23F88D4F}" srcOrd="0" destOrd="0" presId="urn:microsoft.com/office/officeart/2005/8/layout/hierarchy1"/>
    <dgm:cxn modelId="{3EFAAF8F-B56D-4A3C-AE68-AE995460DB2F}" type="presParOf" srcId="{083990E4-ABD2-417B-B2D5-CDCD9603B0D4}" destId="{8F67DA72-38B1-49E7-977A-AB9D504C5AE3}" srcOrd="0" destOrd="0" presId="urn:microsoft.com/office/officeart/2005/8/layout/hierarchy1"/>
    <dgm:cxn modelId="{2085263A-A181-4923-A951-9F34FEEDBE59}" type="presParOf" srcId="{8F67DA72-38B1-49E7-977A-AB9D504C5AE3}" destId="{8932E426-221C-4874-A87B-FDECD45A9583}" srcOrd="0" destOrd="0" presId="urn:microsoft.com/office/officeart/2005/8/layout/hierarchy1"/>
    <dgm:cxn modelId="{34E18FA2-6AC8-4AE3-B4FA-95F5DE1660C7}" type="presParOf" srcId="{8932E426-221C-4874-A87B-FDECD45A9583}" destId="{9A8B9E55-6C1A-4164-8896-716DCF18BBDC}" srcOrd="0" destOrd="0" presId="urn:microsoft.com/office/officeart/2005/8/layout/hierarchy1"/>
    <dgm:cxn modelId="{764F9907-E55B-4C8D-B803-70C860802AFC}" type="presParOf" srcId="{8932E426-221C-4874-A87B-FDECD45A9583}" destId="{600DD84B-F996-448B-AEB3-C2C0DDE65DD0}" srcOrd="1" destOrd="0" presId="urn:microsoft.com/office/officeart/2005/8/layout/hierarchy1"/>
    <dgm:cxn modelId="{E218F3FA-7EFA-426B-B0D2-50E7A02DD407}" type="presParOf" srcId="{8F67DA72-38B1-49E7-977A-AB9D504C5AE3}" destId="{6078A7CA-1749-430F-9B21-81731ED1EB3A}" srcOrd="1" destOrd="0" presId="urn:microsoft.com/office/officeart/2005/8/layout/hierarchy1"/>
    <dgm:cxn modelId="{9E35C6EA-8888-4C68-BADC-ED2DC8996304}" type="presParOf" srcId="{6078A7CA-1749-430F-9B21-81731ED1EB3A}" destId="{9D94C06A-2C1D-49DE-828C-E359D23D20C7}" srcOrd="0" destOrd="0" presId="urn:microsoft.com/office/officeart/2005/8/layout/hierarchy1"/>
    <dgm:cxn modelId="{1E01BBF8-96F9-4721-8E43-CB161520B6FC}" type="presParOf" srcId="{6078A7CA-1749-430F-9B21-81731ED1EB3A}" destId="{5672A00A-5A02-4BAC-9849-17206348023A}" srcOrd="1" destOrd="0" presId="urn:microsoft.com/office/officeart/2005/8/layout/hierarchy1"/>
    <dgm:cxn modelId="{D7B6EC7C-E07A-45FD-A453-44BAC5F64E34}" type="presParOf" srcId="{5672A00A-5A02-4BAC-9849-17206348023A}" destId="{6160AA4A-FDD2-4E6C-8B7C-32E8074B9B1E}" srcOrd="0" destOrd="0" presId="urn:microsoft.com/office/officeart/2005/8/layout/hierarchy1"/>
    <dgm:cxn modelId="{06A908AA-40AF-409A-8A81-256E989B3988}" type="presParOf" srcId="{6160AA4A-FDD2-4E6C-8B7C-32E8074B9B1E}" destId="{45F1F4B8-C4F9-4440-BCDB-F049CA4813A3}" srcOrd="0" destOrd="0" presId="urn:microsoft.com/office/officeart/2005/8/layout/hierarchy1"/>
    <dgm:cxn modelId="{16C6B326-07A9-4416-AA4D-0AC209864D0C}" type="presParOf" srcId="{6160AA4A-FDD2-4E6C-8B7C-32E8074B9B1E}" destId="{BDDBFD90-5027-4420-B670-B29B8BB63768}" srcOrd="1" destOrd="0" presId="urn:microsoft.com/office/officeart/2005/8/layout/hierarchy1"/>
    <dgm:cxn modelId="{5F09A50A-71A1-4755-9787-5BE7942B9DA0}" type="presParOf" srcId="{5672A00A-5A02-4BAC-9849-17206348023A}" destId="{0D95A140-7609-4FB7-BC23-46F0E9D0878C}" srcOrd="1" destOrd="0" presId="urn:microsoft.com/office/officeart/2005/8/layout/hierarchy1"/>
    <dgm:cxn modelId="{5F5A6ACC-0F12-4957-A2F2-B396B8ADDF50}" type="presParOf" srcId="{0D95A140-7609-4FB7-BC23-46F0E9D0878C}" destId="{7A3DEF62-A036-4FD4-A9A8-519654E13CF5}" srcOrd="0" destOrd="0" presId="urn:microsoft.com/office/officeart/2005/8/layout/hierarchy1"/>
    <dgm:cxn modelId="{36EC03EC-3F89-4A9C-95CD-6B90D4D698F9}" type="presParOf" srcId="{0D95A140-7609-4FB7-BC23-46F0E9D0878C}" destId="{ECDE17D8-D429-40FE-BDFC-6E680CD9CA9E}" srcOrd="1" destOrd="0" presId="urn:microsoft.com/office/officeart/2005/8/layout/hierarchy1"/>
    <dgm:cxn modelId="{3C2360C7-8A84-40C5-8805-8C5CC302FFF2}" type="presParOf" srcId="{ECDE17D8-D429-40FE-BDFC-6E680CD9CA9E}" destId="{C13375A5-1B04-4B31-BE03-498CC5EF7160}" srcOrd="0" destOrd="0" presId="urn:microsoft.com/office/officeart/2005/8/layout/hierarchy1"/>
    <dgm:cxn modelId="{C60342E4-426C-4C3D-BF60-014E5F7E342C}" type="presParOf" srcId="{C13375A5-1B04-4B31-BE03-498CC5EF7160}" destId="{6124776D-FB60-47FC-9BB1-6D34DA2CA373}" srcOrd="0" destOrd="0" presId="urn:microsoft.com/office/officeart/2005/8/layout/hierarchy1"/>
    <dgm:cxn modelId="{AE0D6E5E-A340-41C7-96FC-DBDD50C8415A}" type="presParOf" srcId="{C13375A5-1B04-4B31-BE03-498CC5EF7160}" destId="{D8A79721-1F69-4E28-A931-225B23F88D4F}" srcOrd="1" destOrd="0" presId="urn:microsoft.com/office/officeart/2005/8/layout/hierarchy1"/>
    <dgm:cxn modelId="{66AFE89D-6881-40FD-8093-EA7C9C2E3449}" type="presParOf" srcId="{ECDE17D8-D429-40FE-BDFC-6E680CD9CA9E}" destId="{292BF909-5F95-45F3-B2B1-295EC49DA2AE}" srcOrd="1" destOrd="0" presId="urn:microsoft.com/office/officeart/2005/8/layout/hierarchy1"/>
    <dgm:cxn modelId="{50BB4C9D-50CE-40E9-9040-6A4ABAE0C46D}" type="presParOf" srcId="{6078A7CA-1749-430F-9B21-81731ED1EB3A}" destId="{8C6F2ABF-7FA3-4124-9EAB-EFB65987DD3D}" srcOrd="2" destOrd="0" presId="urn:microsoft.com/office/officeart/2005/8/layout/hierarchy1"/>
    <dgm:cxn modelId="{7C7B38A1-49E8-42C3-9F0C-0DDEFDBF5BAB}" type="presParOf" srcId="{6078A7CA-1749-430F-9B21-81731ED1EB3A}" destId="{ACFFD01B-D380-44F0-861E-0A961851336D}" srcOrd="3" destOrd="0" presId="urn:microsoft.com/office/officeart/2005/8/layout/hierarchy1"/>
    <dgm:cxn modelId="{FB6756C5-60C2-4AFE-9FDA-EA9CDC5C24A3}" type="presParOf" srcId="{ACFFD01B-D380-44F0-861E-0A961851336D}" destId="{24D9AFAF-02EC-4EF5-A41C-C5F2041CE281}" srcOrd="0" destOrd="0" presId="urn:microsoft.com/office/officeart/2005/8/layout/hierarchy1"/>
    <dgm:cxn modelId="{71AA037B-B6B7-4439-B3EA-168C17B833AA}" type="presParOf" srcId="{24D9AFAF-02EC-4EF5-A41C-C5F2041CE281}" destId="{61550B38-4597-4D86-8DCE-8F1C605D5942}" srcOrd="0" destOrd="0" presId="urn:microsoft.com/office/officeart/2005/8/layout/hierarchy1"/>
    <dgm:cxn modelId="{BC5AF482-F109-4E1A-B008-87CE518FAC38}" type="presParOf" srcId="{24D9AFAF-02EC-4EF5-A41C-C5F2041CE281}" destId="{AA903013-F31B-40AB-ABD0-C6FBCAE0D9F3}" srcOrd="1" destOrd="0" presId="urn:microsoft.com/office/officeart/2005/8/layout/hierarchy1"/>
    <dgm:cxn modelId="{C6E52606-EEDA-49B1-87AB-7EF5C50446B7}" type="presParOf" srcId="{ACFFD01B-D380-44F0-861E-0A961851336D}" destId="{B241DABC-B898-4CED-B44B-589922F198A4}" srcOrd="1" destOrd="0" presId="urn:microsoft.com/office/officeart/2005/8/layout/hierarchy1"/>
    <dgm:cxn modelId="{171487CB-BB32-4556-ACF9-F55FA419E5BB}" type="presParOf" srcId="{B241DABC-B898-4CED-B44B-589922F198A4}" destId="{018AC65D-BF27-4152-B597-E464CB379DC9}" srcOrd="0" destOrd="0" presId="urn:microsoft.com/office/officeart/2005/8/layout/hierarchy1"/>
    <dgm:cxn modelId="{B7F3679D-0029-46A9-ADB9-82412758F20D}" type="presParOf" srcId="{B241DABC-B898-4CED-B44B-589922F198A4}" destId="{C5845894-C799-4C2C-992A-C9C61D2AA8AE}" srcOrd="1" destOrd="0" presId="urn:microsoft.com/office/officeart/2005/8/layout/hierarchy1"/>
    <dgm:cxn modelId="{B5321FE0-2E47-4FCD-AB6A-92F630B6FC31}" type="presParOf" srcId="{C5845894-C799-4C2C-992A-C9C61D2AA8AE}" destId="{D88A7472-5A8F-46F3-B767-F1AECDD2AAEA}" srcOrd="0" destOrd="0" presId="urn:microsoft.com/office/officeart/2005/8/layout/hierarchy1"/>
    <dgm:cxn modelId="{EBE31189-C6DC-47E8-AFF0-2B557343A7A3}" type="presParOf" srcId="{D88A7472-5A8F-46F3-B767-F1AECDD2AAEA}" destId="{ADBC35D4-BB06-4FE0-A576-413C918AC89E}" srcOrd="0" destOrd="0" presId="urn:microsoft.com/office/officeart/2005/8/layout/hierarchy1"/>
    <dgm:cxn modelId="{65879E36-1BA7-435E-BBC1-7BF4575976C8}" type="presParOf" srcId="{D88A7472-5A8F-46F3-B767-F1AECDD2AAEA}" destId="{59271988-FD69-44C2-96FF-CA8AD4407910}" srcOrd="1" destOrd="0" presId="urn:microsoft.com/office/officeart/2005/8/layout/hierarchy1"/>
    <dgm:cxn modelId="{63552815-2346-40B7-BAC3-B98F082EC22B}" type="presParOf" srcId="{C5845894-C799-4C2C-992A-C9C61D2AA8AE}" destId="{686EB926-19B6-45F5-BBE4-B95CB680A627}" srcOrd="1" destOrd="0" presId="urn:microsoft.com/office/officeart/2005/8/layout/hierarchy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D48052B-BAD4-4DB6-BD21-863DFC376D0C}" type="doc">
      <dgm:prSet loTypeId="urn:microsoft.com/office/officeart/2005/8/layout/arrow2" loCatId="process" qsTypeId="urn:microsoft.com/office/officeart/2005/8/quickstyle/3d6" qsCatId="3D" csTypeId="urn:microsoft.com/office/officeart/2005/8/colors/colorful5" csCatId="colorful" phldr="1"/>
      <dgm:spPr/>
    </dgm:pt>
    <dgm:pt modelId="{139A26B0-9A2B-41A8-B9D2-416FB0587A4F}">
      <dgm:prSet phldrT="[Текст]"/>
      <dgm:spPr/>
      <dgm:t>
        <a:bodyPr/>
        <a:lstStyle/>
        <a:p>
          <a:r>
            <a:rPr lang="ru-RU" dirty="0" smtClean="0"/>
            <a:t>Появление первого человека</a:t>
          </a:r>
          <a:endParaRPr lang="ru-RU" dirty="0"/>
        </a:p>
      </dgm:t>
    </dgm:pt>
    <dgm:pt modelId="{DCBBD099-5F63-467E-89DE-45896834D403}" type="parTrans" cxnId="{F34246C3-8E1E-4471-B8EF-D379E24E077F}">
      <dgm:prSet/>
      <dgm:spPr/>
      <dgm:t>
        <a:bodyPr/>
        <a:lstStyle/>
        <a:p>
          <a:endParaRPr lang="ru-RU"/>
        </a:p>
      </dgm:t>
    </dgm:pt>
    <dgm:pt modelId="{BC6F7B1A-4AED-40C3-B25F-A9D4062775D0}" type="sibTrans" cxnId="{F34246C3-8E1E-4471-B8EF-D379E24E077F}">
      <dgm:prSet/>
      <dgm:spPr/>
      <dgm:t>
        <a:bodyPr/>
        <a:lstStyle/>
        <a:p>
          <a:endParaRPr lang="ru-RU"/>
        </a:p>
      </dgm:t>
    </dgm:pt>
    <dgm:pt modelId="{A67ECC95-6D5A-4A4B-839C-B9DD41311F5F}">
      <dgm:prSet phldrT="[Текст]"/>
      <dgm:spPr/>
      <dgm:t>
        <a:bodyPr/>
        <a:lstStyle/>
        <a:p>
          <a:r>
            <a:rPr lang="ru-RU" dirty="0" smtClean="0"/>
            <a:t>Древний мир</a:t>
          </a:r>
          <a:endParaRPr lang="ru-RU" dirty="0"/>
        </a:p>
      </dgm:t>
    </dgm:pt>
    <dgm:pt modelId="{1AE52F6D-7E78-4F7D-B29E-B7C92A9D3ECC}" type="parTrans" cxnId="{F8E303A9-C72A-42A3-AD68-FB5168B7784A}">
      <dgm:prSet/>
      <dgm:spPr/>
      <dgm:t>
        <a:bodyPr/>
        <a:lstStyle/>
        <a:p>
          <a:endParaRPr lang="ru-RU"/>
        </a:p>
      </dgm:t>
    </dgm:pt>
    <dgm:pt modelId="{13DD4484-CF59-444A-86B3-BCE7D723F423}" type="sibTrans" cxnId="{F8E303A9-C72A-42A3-AD68-FB5168B7784A}">
      <dgm:prSet/>
      <dgm:spPr/>
      <dgm:t>
        <a:bodyPr/>
        <a:lstStyle/>
        <a:p>
          <a:endParaRPr lang="ru-RU"/>
        </a:p>
      </dgm:t>
    </dgm:pt>
    <dgm:pt modelId="{688F6B67-A547-47F7-A81E-B9E80A1B554B}">
      <dgm:prSet phldrT="[Текст]"/>
      <dgm:spPr/>
      <dgm:t>
        <a:bodyPr/>
        <a:lstStyle/>
        <a:p>
          <a:r>
            <a:rPr lang="ru-RU" dirty="0" smtClean="0"/>
            <a:t>476 год</a:t>
          </a:r>
          <a:endParaRPr lang="ru-RU" dirty="0"/>
        </a:p>
      </dgm:t>
    </dgm:pt>
    <dgm:pt modelId="{8C93748D-F021-4DA6-A996-7A3C54B07030}" type="parTrans" cxnId="{1DB888F1-1D48-4D7D-874B-51CF798B436D}">
      <dgm:prSet/>
      <dgm:spPr/>
      <dgm:t>
        <a:bodyPr/>
        <a:lstStyle/>
        <a:p>
          <a:endParaRPr lang="ru-RU"/>
        </a:p>
      </dgm:t>
    </dgm:pt>
    <dgm:pt modelId="{02C62A97-D08D-4667-9616-624681DEBB5E}" type="sibTrans" cxnId="{1DB888F1-1D48-4D7D-874B-51CF798B436D}">
      <dgm:prSet/>
      <dgm:spPr/>
      <dgm:t>
        <a:bodyPr/>
        <a:lstStyle/>
        <a:p>
          <a:endParaRPr lang="ru-RU"/>
        </a:p>
      </dgm:t>
    </dgm:pt>
    <dgm:pt modelId="{75994033-48AB-4D2A-AB70-5FC1892A1FB8}" type="pres">
      <dgm:prSet presAssocID="{7D48052B-BAD4-4DB6-BD21-863DFC376D0C}" presName="arrowDiagram" presStyleCnt="0">
        <dgm:presLayoutVars>
          <dgm:chMax val="5"/>
          <dgm:dir/>
          <dgm:resizeHandles val="exact"/>
        </dgm:presLayoutVars>
      </dgm:prSet>
      <dgm:spPr/>
    </dgm:pt>
    <dgm:pt modelId="{F9DAF74F-9774-43EE-9D1A-B746CACEBAA3}" type="pres">
      <dgm:prSet presAssocID="{7D48052B-BAD4-4DB6-BD21-863DFC376D0C}" presName="arrow" presStyleLbl="bgShp" presStyleIdx="0" presStyleCnt="1"/>
      <dgm:spPr/>
    </dgm:pt>
    <dgm:pt modelId="{EBD8C9FE-4134-4653-9B13-04782B0FC048}" type="pres">
      <dgm:prSet presAssocID="{7D48052B-BAD4-4DB6-BD21-863DFC376D0C}" presName="arrowDiagram3" presStyleCnt="0"/>
      <dgm:spPr/>
    </dgm:pt>
    <dgm:pt modelId="{2AB285E3-B429-4545-BE60-EE6D0748030D}" type="pres">
      <dgm:prSet presAssocID="{139A26B0-9A2B-41A8-B9D2-416FB0587A4F}" presName="bullet3a" presStyleLbl="node1" presStyleIdx="0" presStyleCnt="3"/>
      <dgm:spPr/>
    </dgm:pt>
    <dgm:pt modelId="{F54FC9B1-10AE-4F0A-8DF2-C50453B795CC}" type="pres">
      <dgm:prSet presAssocID="{139A26B0-9A2B-41A8-B9D2-416FB0587A4F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5B0421-6E1C-4F8B-8A99-C991CADD9976}" type="pres">
      <dgm:prSet presAssocID="{A67ECC95-6D5A-4A4B-839C-B9DD41311F5F}" presName="bullet3b" presStyleLbl="node1" presStyleIdx="1" presStyleCnt="3"/>
      <dgm:spPr/>
    </dgm:pt>
    <dgm:pt modelId="{42153C75-24A2-4C20-815D-950F69FAC442}" type="pres">
      <dgm:prSet presAssocID="{A67ECC95-6D5A-4A4B-839C-B9DD41311F5F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B2E80F-CCE0-4BEE-B67D-F2746E702270}" type="pres">
      <dgm:prSet presAssocID="{688F6B67-A547-47F7-A81E-B9E80A1B554B}" presName="bullet3c" presStyleLbl="node1" presStyleIdx="2" presStyleCnt="3"/>
      <dgm:spPr/>
    </dgm:pt>
    <dgm:pt modelId="{75C5120D-C955-43FC-A965-BF8D469BAD2A}" type="pres">
      <dgm:prSet presAssocID="{688F6B67-A547-47F7-A81E-B9E80A1B554B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B888F1-1D48-4D7D-874B-51CF798B436D}" srcId="{7D48052B-BAD4-4DB6-BD21-863DFC376D0C}" destId="{688F6B67-A547-47F7-A81E-B9E80A1B554B}" srcOrd="2" destOrd="0" parTransId="{8C93748D-F021-4DA6-A996-7A3C54B07030}" sibTransId="{02C62A97-D08D-4667-9616-624681DEBB5E}"/>
    <dgm:cxn modelId="{EA361B5F-FF09-45FE-B5EE-A2FBF62C9481}" type="presOf" srcId="{688F6B67-A547-47F7-A81E-B9E80A1B554B}" destId="{75C5120D-C955-43FC-A965-BF8D469BAD2A}" srcOrd="0" destOrd="0" presId="urn:microsoft.com/office/officeart/2005/8/layout/arrow2"/>
    <dgm:cxn modelId="{22912D8A-0E4B-4146-B54F-8588DA7BF1C4}" type="presOf" srcId="{A67ECC95-6D5A-4A4B-839C-B9DD41311F5F}" destId="{42153C75-24A2-4C20-815D-950F69FAC442}" srcOrd="0" destOrd="0" presId="urn:microsoft.com/office/officeart/2005/8/layout/arrow2"/>
    <dgm:cxn modelId="{F8E303A9-C72A-42A3-AD68-FB5168B7784A}" srcId="{7D48052B-BAD4-4DB6-BD21-863DFC376D0C}" destId="{A67ECC95-6D5A-4A4B-839C-B9DD41311F5F}" srcOrd="1" destOrd="0" parTransId="{1AE52F6D-7E78-4F7D-B29E-B7C92A9D3ECC}" sibTransId="{13DD4484-CF59-444A-86B3-BCE7D723F423}"/>
    <dgm:cxn modelId="{F34246C3-8E1E-4471-B8EF-D379E24E077F}" srcId="{7D48052B-BAD4-4DB6-BD21-863DFC376D0C}" destId="{139A26B0-9A2B-41A8-B9D2-416FB0587A4F}" srcOrd="0" destOrd="0" parTransId="{DCBBD099-5F63-467E-89DE-45896834D403}" sibTransId="{BC6F7B1A-4AED-40C3-B25F-A9D4062775D0}"/>
    <dgm:cxn modelId="{86D89E1F-78B9-4FF9-B898-8DCDC7F0D0DE}" type="presOf" srcId="{7D48052B-BAD4-4DB6-BD21-863DFC376D0C}" destId="{75994033-48AB-4D2A-AB70-5FC1892A1FB8}" srcOrd="0" destOrd="0" presId="urn:microsoft.com/office/officeart/2005/8/layout/arrow2"/>
    <dgm:cxn modelId="{EE99B784-690B-4AD5-B395-2032F21D0A61}" type="presOf" srcId="{139A26B0-9A2B-41A8-B9D2-416FB0587A4F}" destId="{F54FC9B1-10AE-4F0A-8DF2-C50453B795CC}" srcOrd="0" destOrd="0" presId="urn:microsoft.com/office/officeart/2005/8/layout/arrow2"/>
    <dgm:cxn modelId="{79776AB8-263F-4EB9-835B-22409E2CBAC3}" type="presParOf" srcId="{75994033-48AB-4D2A-AB70-5FC1892A1FB8}" destId="{F9DAF74F-9774-43EE-9D1A-B746CACEBAA3}" srcOrd="0" destOrd="0" presId="urn:microsoft.com/office/officeart/2005/8/layout/arrow2"/>
    <dgm:cxn modelId="{2B2053F9-BDC1-4BEF-959A-5EED1F13B9D8}" type="presParOf" srcId="{75994033-48AB-4D2A-AB70-5FC1892A1FB8}" destId="{EBD8C9FE-4134-4653-9B13-04782B0FC048}" srcOrd="1" destOrd="0" presId="urn:microsoft.com/office/officeart/2005/8/layout/arrow2"/>
    <dgm:cxn modelId="{ED0D525F-C5A9-48EC-A64E-EF02BAFC122B}" type="presParOf" srcId="{EBD8C9FE-4134-4653-9B13-04782B0FC048}" destId="{2AB285E3-B429-4545-BE60-EE6D0748030D}" srcOrd="0" destOrd="0" presId="urn:microsoft.com/office/officeart/2005/8/layout/arrow2"/>
    <dgm:cxn modelId="{7F956654-AAD9-4DF0-A9B1-BE1085AA9B9A}" type="presParOf" srcId="{EBD8C9FE-4134-4653-9B13-04782B0FC048}" destId="{F54FC9B1-10AE-4F0A-8DF2-C50453B795CC}" srcOrd="1" destOrd="0" presId="urn:microsoft.com/office/officeart/2005/8/layout/arrow2"/>
    <dgm:cxn modelId="{673C9124-1A44-4B3F-8756-3953AAA308DA}" type="presParOf" srcId="{EBD8C9FE-4134-4653-9B13-04782B0FC048}" destId="{475B0421-6E1C-4F8B-8A99-C991CADD9976}" srcOrd="2" destOrd="0" presId="urn:microsoft.com/office/officeart/2005/8/layout/arrow2"/>
    <dgm:cxn modelId="{158C2780-D775-42C1-B1EA-F692B7364EB6}" type="presParOf" srcId="{EBD8C9FE-4134-4653-9B13-04782B0FC048}" destId="{42153C75-24A2-4C20-815D-950F69FAC442}" srcOrd="3" destOrd="0" presId="urn:microsoft.com/office/officeart/2005/8/layout/arrow2"/>
    <dgm:cxn modelId="{9C618170-23A9-4D16-9787-725086CFE245}" type="presParOf" srcId="{EBD8C9FE-4134-4653-9B13-04782B0FC048}" destId="{D5B2E80F-CCE0-4BEE-B67D-F2746E702270}" srcOrd="4" destOrd="0" presId="urn:microsoft.com/office/officeart/2005/8/layout/arrow2"/>
    <dgm:cxn modelId="{47BD869D-D87F-4D99-A521-43CEFB8D1777}" type="presParOf" srcId="{EBD8C9FE-4134-4653-9B13-04782B0FC048}" destId="{75C5120D-C955-43FC-A965-BF8D469BAD2A}" srcOrd="5" destOrd="0" presId="urn:microsoft.com/office/officeart/2005/8/layout/arrow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25CEBFB-845B-43EA-A48B-4D655D15FB2B}" type="doc">
      <dgm:prSet loTypeId="urn:microsoft.com/office/officeart/2005/8/layout/hierarchy1" loCatId="hierarchy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35E0E11-5BD0-4AC9-A7BF-A10DAB47924D}">
      <dgm:prSet phldrT="[Текст]" custT="1"/>
      <dgm:spPr/>
      <dgm:t>
        <a:bodyPr/>
        <a:lstStyle/>
        <a:p>
          <a:r>
            <a:rPr lang="ru-RU" sz="3200" b="1" dirty="0" smtClean="0"/>
            <a:t>ИСТОЧНИКИ</a:t>
          </a:r>
          <a:endParaRPr lang="ru-RU" sz="3200" b="1" dirty="0"/>
        </a:p>
      </dgm:t>
    </dgm:pt>
    <dgm:pt modelId="{FD80DD65-01B8-46D0-B9DF-F832DDA1FDC4}" type="parTrans" cxnId="{5979AB9C-AF28-4B23-981D-64F3C92A23DC}">
      <dgm:prSet/>
      <dgm:spPr/>
      <dgm:t>
        <a:bodyPr/>
        <a:lstStyle/>
        <a:p>
          <a:endParaRPr lang="ru-RU" sz="2800" b="1"/>
        </a:p>
      </dgm:t>
    </dgm:pt>
    <dgm:pt modelId="{161EEF1E-4411-47FE-8376-8D5267384E8A}" type="sibTrans" cxnId="{5979AB9C-AF28-4B23-981D-64F3C92A23DC}">
      <dgm:prSet/>
      <dgm:spPr/>
      <dgm:t>
        <a:bodyPr/>
        <a:lstStyle/>
        <a:p>
          <a:endParaRPr lang="ru-RU" sz="2800" b="1"/>
        </a:p>
      </dgm:t>
    </dgm:pt>
    <dgm:pt modelId="{38AEFD09-8D36-4C23-8C3D-8F9D2E73B299}">
      <dgm:prSet phldrT="[Текст]" custT="1"/>
      <dgm:spPr/>
      <dgm:t>
        <a:bodyPr/>
        <a:lstStyle/>
        <a:p>
          <a:r>
            <a:rPr lang="ru-RU" sz="3200" b="1" dirty="0" smtClean="0"/>
            <a:t>ПИСЬМЕН-НЫЕ</a:t>
          </a:r>
          <a:endParaRPr lang="ru-RU" sz="3200" b="1" dirty="0"/>
        </a:p>
      </dgm:t>
    </dgm:pt>
    <dgm:pt modelId="{136DD4F6-466F-4C33-8B2C-3F734D464445}" type="parTrans" cxnId="{801E79EC-F776-47DA-A49A-F84587635599}">
      <dgm:prSet/>
      <dgm:spPr/>
      <dgm:t>
        <a:bodyPr/>
        <a:lstStyle/>
        <a:p>
          <a:endParaRPr lang="ru-RU" sz="2800" b="1"/>
        </a:p>
      </dgm:t>
    </dgm:pt>
    <dgm:pt modelId="{321F9AAC-1B8D-4E93-B591-8893EC1E1968}" type="sibTrans" cxnId="{801E79EC-F776-47DA-A49A-F84587635599}">
      <dgm:prSet/>
      <dgm:spPr/>
      <dgm:t>
        <a:bodyPr/>
        <a:lstStyle/>
        <a:p>
          <a:endParaRPr lang="ru-RU" sz="2800" b="1"/>
        </a:p>
      </dgm:t>
    </dgm:pt>
    <dgm:pt modelId="{F6F3F87E-6EEE-4D35-928A-06536FAFA835}">
      <dgm:prSet phldrT="[Текст]" custT="1"/>
      <dgm:spPr/>
      <dgm:t>
        <a:bodyPr/>
        <a:lstStyle/>
        <a:p>
          <a:r>
            <a:rPr lang="ru-RU" sz="3200" b="1" dirty="0" smtClean="0"/>
            <a:t>ВЕЩЕСТВЕННЫЕ</a:t>
          </a:r>
          <a:endParaRPr lang="ru-RU" sz="3200" b="1" dirty="0"/>
        </a:p>
      </dgm:t>
    </dgm:pt>
    <dgm:pt modelId="{7E9CEA00-83D4-4FE2-8511-CAD63BD8CFDD}" type="parTrans" cxnId="{81EEE3D7-3864-4825-8597-8C48F1412C32}">
      <dgm:prSet/>
      <dgm:spPr/>
      <dgm:t>
        <a:bodyPr/>
        <a:lstStyle/>
        <a:p>
          <a:endParaRPr lang="ru-RU" sz="2800" b="1"/>
        </a:p>
      </dgm:t>
    </dgm:pt>
    <dgm:pt modelId="{BA43205A-DE02-4592-8CD4-4C7E910D5320}" type="sibTrans" cxnId="{81EEE3D7-3864-4825-8597-8C48F1412C32}">
      <dgm:prSet/>
      <dgm:spPr/>
      <dgm:t>
        <a:bodyPr/>
        <a:lstStyle/>
        <a:p>
          <a:endParaRPr lang="ru-RU" sz="2800" b="1"/>
        </a:p>
      </dgm:t>
    </dgm:pt>
    <dgm:pt modelId="{EC973257-AC04-4236-871F-2047E5EEDC25}">
      <dgm:prSet phldrT="[Текст]" custT="1"/>
      <dgm:spPr/>
      <dgm:t>
        <a:bodyPr/>
        <a:lstStyle/>
        <a:p>
          <a:r>
            <a:rPr lang="ru-RU" sz="3200" b="1" dirty="0" smtClean="0"/>
            <a:t>УСТНЫЕ</a:t>
          </a:r>
          <a:endParaRPr lang="ru-RU" sz="3200" b="1" dirty="0"/>
        </a:p>
      </dgm:t>
    </dgm:pt>
    <dgm:pt modelId="{80E95B61-0FEF-4326-A437-A22606EF909A}" type="parTrans" cxnId="{EBEE20CC-59A5-4B0E-9DBA-FC8A323D2B60}">
      <dgm:prSet/>
      <dgm:spPr/>
      <dgm:t>
        <a:bodyPr/>
        <a:lstStyle/>
        <a:p>
          <a:endParaRPr lang="ru-RU" sz="2800" b="1"/>
        </a:p>
      </dgm:t>
    </dgm:pt>
    <dgm:pt modelId="{E74B3542-9F1D-49A2-BDB5-81779B8CDE6A}" type="sibTrans" cxnId="{EBEE20CC-59A5-4B0E-9DBA-FC8A323D2B60}">
      <dgm:prSet/>
      <dgm:spPr/>
      <dgm:t>
        <a:bodyPr/>
        <a:lstStyle/>
        <a:p>
          <a:endParaRPr lang="ru-RU" sz="2800" b="1"/>
        </a:p>
      </dgm:t>
    </dgm:pt>
    <dgm:pt modelId="{7A536F5C-C57C-4634-8AFD-7B6B6639BA50}" type="pres">
      <dgm:prSet presAssocID="{225CEBFB-845B-43EA-A48B-4D655D15FB2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DB40725-9031-4BA0-8E5C-F349B56F6014}" type="pres">
      <dgm:prSet presAssocID="{535E0E11-5BD0-4AC9-A7BF-A10DAB47924D}" presName="hierRoot1" presStyleCnt="0"/>
      <dgm:spPr/>
      <dgm:t>
        <a:bodyPr/>
        <a:lstStyle/>
        <a:p>
          <a:endParaRPr lang="ru-RU"/>
        </a:p>
      </dgm:t>
    </dgm:pt>
    <dgm:pt modelId="{47E09092-F1C1-49D9-AE5C-F8C3DF88F989}" type="pres">
      <dgm:prSet presAssocID="{535E0E11-5BD0-4AC9-A7BF-A10DAB47924D}" presName="composite" presStyleCnt="0"/>
      <dgm:spPr/>
      <dgm:t>
        <a:bodyPr/>
        <a:lstStyle/>
        <a:p>
          <a:endParaRPr lang="ru-RU"/>
        </a:p>
      </dgm:t>
    </dgm:pt>
    <dgm:pt modelId="{03A40529-33DB-4AE4-AB80-4206765EC058}" type="pres">
      <dgm:prSet presAssocID="{535E0E11-5BD0-4AC9-A7BF-A10DAB47924D}" presName="background" presStyleLbl="node0" presStyleIdx="0" presStyleCnt="1"/>
      <dgm:spPr/>
      <dgm:t>
        <a:bodyPr/>
        <a:lstStyle/>
        <a:p>
          <a:endParaRPr lang="ru-RU"/>
        </a:p>
      </dgm:t>
    </dgm:pt>
    <dgm:pt modelId="{1886FC79-A30B-4981-8DCE-497CFC6DB421}" type="pres">
      <dgm:prSet presAssocID="{535E0E11-5BD0-4AC9-A7BF-A10DAB47924D}" presName="text" presStyleLbl="fgAcc0" presStyleIdx="0" presStyleCnt="1" custScaleX="1637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48FEAD1-789F-4D8E-B112-D2CC44876A3A}" type="pres">
      <dgm:prSet presAssocID="{535E0E11-5BD0-4AC9-A7BF-A10DAB47924D}" presName="hierChild2" presStyleCnt="0"/>
      <dgm:spPr/>
      <dgm:t>
        <a:bodyPr/>
        <a:lstStyle/>
        <a:p>
          <a:endParaRPr lang="ru-RU"/>
        </a:p>
      </dgm:t>
    </dgm:pt>
    <dgm:pt modelId="{3F327C7B-9E59-4E23-86B6-6681FFA8CB54}" type="pres">
      <dgm:prSet presAssocID="{136DD4F6-466F-4C33-8B2C-3F734D464445}" presName="Name10" presStyleLbl="parChTrans1D2" presStyleIdx="0" presStyleCnt="3"/>
      <dgm:spPr/>
      <dgm:t>
        <a:bodyPr/>
        <a:lstStyle/>
        <a:p>
          <a:endParaRPr lang="ru-RU"/>
        </a:p>
      </dgm:t>
    </dgm:pt>
    <dgm:pt modelId="{F3BB9328-856E-4358-BFFD-14E535AB8C05}" type="pres">
      <dgm:prSet presAssocID="{38AEFD09-8D36-4C23-8C3D-8F9D2E73B299}" presName="hierRoot2" presStyleCnt="0"/>
      <dgm:spPr/>
      <dgm:t>
        <a:bodyPr/>
        <a:lstStyle/>
        <a:p>
          <a:endParaRPr lang="ru-RU"/>
        </a:p>
      </dgm:t>
    </dgm:pt>
    <dgm:pt modelId="{789D523F-7F71-4C29-9AC3-E141471AFF13}" type="pres">
      <dgm:prSet presAssocID="{38AEFD09-8D36-4C23-8C3D-8F9D2E73B299}" presName="composite2" presStyleCnt="0"/>
      <dgm:spPr/>
      <dgm:t>
        <a:bodyPr/>
        <a:lstStyle/>
        <a:p>
          <a:endParaRPr lang="ru-RU"/>
        </a:p>
      </dgm:t>
    </dgm:pt>
    <dgm:pt modelId="{9DF9A072-F570-4E73-B405-63A8BBD2F3D6}" type="pres">
      <dgm:prSet presAssocID="{38AEFD09-8D36-4C23-8C3D-8F9D2E73B299}" presName="background2" presStyleLbl="node2" presStyleIdx="0" presStyleCnt="3"/>
      <dgm:spPr/>
      <dgm:t>
        <a:bodyPr/>
        <a:lstStyle/>
        <a:p>
          <a:endParaRPr lang="ru-RU"/>
        </a:p>
      </dgm:t>
    </dgm:pt>
    <dgm:pt modelId="{D68F5DDD-4335-433E-90A3-A4A7940BCDC0}" type="pres">
      <dgm:prSet presAssocID="{38AEFD09-8D36-4C23-8C3D-8F9D2E73B299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BD750C6-C4BB-44CF-871E-9845817BF501}" type="pres">
      <dgm:prSet presAssocID="{38AEFD09-8D36-4C23-8C3D-8F9D2E73B299}" presName="hierChild3" presStyleCnt="0"/>
      <dgm:spPr/>
      <dgm:t>
        <a:bodyPr/>
        <a:lstStyle/>
        <a:p>
          <a:endParaRPr lang="ru-RU"/>
        </a:p>
      </dgm:t>
    </dgm:pt>
    <dgm:pt modelId="{27C72841-CEC8-4D7D-A27F-94D2ADA9416B}" type="pres">
      <dgm:prSet presAssocID="{7E9CEA00-83D4-4FE2-8511-CAD63BD8CFDD}" presName="Name10" presStyleLbl="parChTrans1D2" presStyleIdx="1" presStyleCnt="3"/>
      <dgm:spPr/>
      <dgm:t>
        <a:bodyPr/>
        <a:lstStyle/>
        <a:p>
          <a:endParaRPr lang="ru-RU"/>
        </a:p>
      </dgm:t>
    </dgm:pt>
    <dgm:pt modelId="{34FD9855-0407-465A-9313-D5850E0E83DD}" type="pres">
      <dgm:prSet presAssocID="{F6F3F87E-6EEE-4D35-928A-06536FAFA835}" presName="hierRoot2" presStyleCnt="0"/>
      <dgm:spPr/>
      <dgm:t>
        <a:bodyPr/>
        <a:lstStyle/>
        <a:p>
          <a:endParaRPr lang="ru-RU"/>
        </a:p>
      </dgm:t>
    </dgm:pt>
    <dgm:pt modelId="{529AA8AE-CA04-4DD9-8A03-AED9B4BFB1C2}" type="pres">
      <dgm:prSet presAssocID="{F6F3F87E-6EEE-4D35-928A-06536FAFA835}" presName="composite2" presStyleCnt="0"/>
      <dgm:spPr/>
      <dgm:t>
        <a:bodyPr/>
        <a:lstStyle/>
        <a:p>
          <a:endParaRPr lang="ru-RU"/>
        </a:p>
      </dgm:t>
    </dgm:pt>
    <dgm:pt modelId="{AAA5B9E8-D6BF-4BC1-85B8-656B69FDF508}" type="pres">
      <dgm:prSet presAssocID="{F6F3F87E-6EEE-4D35-928A-06536FAFA835}" presName="background2" presStyleLbl="node2" presStyleIdx="1" presStyleCnt="3"/>
      <dgm:spPr/>
      <dgm:t>
        <a:bodyPr/>
        <a:lstStyle/>
        <a:p>
          <a:endParaRPr lang="ru-RU"/>
        </a:p>
      </dgm:t>
    </dgm:pt>
    <dgm:pt modelId="{60B7DFAB-F539-428C-A07C-739DD162771C}" type="pres">
      <dgm:prSet presAssocID="{F6F3F87E-6EEE-4D35-928A-06536FAFA835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9BE4B96-561D-4D6B-B4D7-EC7AF13260B4}" type="pres">
      <dgm:prSet presAssocID="{F6F3F87E-6EEE-4D35-928A-06536FAFA835}" presName="hierChild3" presStyleCnt="0"/>
      <dgm:spPr/>
      <dgm:t>
        <a:bodyPr/>
        <a:lstStyle/>
        <a:p>
          <a:endParaRPr lang="ru-RU"/>
        </a:p>
      </dgm:t>
    </dgm:pt>
    <dgm:pt modelId="{F103F326-FD09-4E4D-B919-04CFA51AFF87}" type="pres">
      <dgm:prSet presAssocID="{80E95B61-0FEF-4326-A437-A22606EF909A}" presName="Name10" presStyleLbl="parChTrans1D2" presStyleIdx="2" presStyleCnt="3"/>
      <dgm:spPr/>
      <dgm:t>
        <a:bodyPr/>
        <a:lstStyle/>
        <a:p>
          <a:endParaRPr lang="ru-RU"/>
        </a:p>
      </dgm:t>
    </dgm:pt>
    <dgm:pt modelId="{EBC122CA-3C4B-4E16-A246-8294D8223CF3}" type="pres">
      <dgm:prSet presAssocID="{EC973257-AC04-4236-871F-2047E5EEDC25}" presName="hierRoot2" presStyleCnt="0"/>
      <dgm:spPr/>
      <dgm:t>
        <a:bodyPr/>
        <a:lstStyle/>
        <a:p>
          <a:endParaRPr lang="ru-RU"/>
        </a:p>
      </dgm:t>
    </dgm:pt>
    <dgm:pt modelId="{B0CC473F-7BC4-46C7-884A-D38681C8E184}" type="pres">
      <dgm:prSet presAssocID="{EC973257-AC04-4236-871F-2047E5EEDC25}" presName="composite2" presStyleCnt="0"/>
      <dgm:spPr/>
      <dgm:t>
        <a:bodyPr/>
        <a:lstStyle/>
        <a:p>
          <a:endParaRPr lang="ru-RU"/>
        </a:p>
      </dgm:t>
    </dgm:pt>
    <dgm:pt modelId="{58A0328E-E618-4B99-B41A-D6B4A20CD825}" type="pres">
      <dgm:prSet presAssocID="{EC973257-AC04-4236-871F-2047E5EEDC25}" presName="background2" presStyleLbl="node2" presStyleIdx="2" presStyleCnt="3"/>
      <dgm:spPr/>
      <dgm:t>
        <a:bodyPr/>
        <a:lstStyle/>
        <a:p>
          <a:endParaRPr lang="ru-RU"/>
        </a:p>
      </dgm:t>
    </dgm:pt>
    <dgm:pt modelId="{582EFFBD-09A3-483A-9D82-54D8FF9C1302}" type="pres">
      <dgm:prSet presAssocID="{EC973257-AC04-4236-871F-2047E5EEDC25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77E8F8-1135-4CC9-A216-AE59F5863296}" type="pres">
      <dgm:prSet presAssocID="{EC973257-AC04-4236-871F-2047E5EEDC25}" presName="hierChild3" presStyleCnt="0"/>
      <dgm:spPr/>
      <dgm:t>
        <a:bodyPr/>
        <a:lstStyle/>
        <a:p>
          <a:endParaRPr lang="ru-RU"/>
        </a:p>
      </dgm:t>
    </dgm:pt>
  </dgm:ptLst>
  <dgm:cxnLst>
    <dgm:cxn modelId="{32AE9E92-5873-4141-9B7A-84845AC8A3DA}" type="presOf" srcId="{225CEBFB-845B-43EA-A48B-4D655D15FB2B}" destId="{7A536F5C-C57C-4634-8AFD-7B6B6639BA50}" srcOrd="0" destOrd="0" presId="urn:microsoft.com/office/officeart/2005/8/layout/hierarchy1"/>
    <dgm:cxn modelId="{87AED835-97A1-4E3B-B44F-17653DB5B1FC}" type="presOf" srcId="{38AEFD09-8D36-4C23-8C3D-8F9D2E73B299}" destId="{D68F5DDD-4335-433E-90A3-A4A7940BCDC0}" srcOrd="0" destOrd="0" presId="urn:microsoft.com/office/officeart/2005/8/layout/hierarchy1"/>
    <dgm:cxn modelId="{15C07DDB-B5EC-44E1-AAA1-2F43319E3A01}" type="presOf" srcId="{F6F3F87E-6EEE-4D35-928A-06536FAFA835}" destId="{60B7DFAB-F539-428C-A07C-739DD162771C}" srcOrd="0" destOrd="0" presId="urn:microsoft.com/office/officeart/2005/8/layout/hierarchy1"/>
    <dgm:cxn modelId="{4E6A47F9-DF88-4B4B-8B5B-192AE9DDFE2F}" type="presOf" srcId="{80E95B61-0FEF-4326-A437-A22606EF909A}" destId="{F103F326-FD09-4E4D-B919-04CFA51AFF87}" srcOrd="0" destOrd="0" presId="urn:microsoft.com/office/officeart/2005/8/layout/hierarchy1"/>
    <dgm:cxn modelId="{5979AB9C-AF28-4B23-981D-64F3C92A23DC}" srcId="{225CEBFB-845B-43EA-A48B-4D655D15FB2B}" destId="{535E0E11-5BD0-4AC9-A7BF-A10DAB47924D}" srcOrd="0" destOrd="0" parTransId="{FD80DD65-01B8-46D0-B9DF-F832DDA1FDC4}" sibTransId="{161EEF1E-4411-47FE-8376-8D5267384E8A}"/>
    <dgm:cxn modelId="{801E79EC-F776-47DA-A49A-F84587635599}" srcId="{535E0E11-5BD0-4AC9-A7BF-A10DAB47924D}" destId="{38AEFD09-8D36-4C23-8C3D-8F9D2E73B299}" srcOrd="0" destOrd="0" parTransId="{136DD4F6-466F-4C33-8B2C-3F734D464445}" sibTransId="{321F9AAC-1B8D-4E93-B591-8893EC1E1968}"/>
    <dgm:cxn modelId="{81EEE3D7-3864-4825-8597-8C48F1412C32}" srcId="{535E0E11-5BD0-4AC9-A7BF-A10DAB47924D}" destId="{F6F3F87E-6EEE-4D35-928A-06536FAFA835}" srcOrd="1" destOrd="0" parTransId="{7E9CEA00-83D4-4FE2-8511-CAD63BD8CFDD}" sibTransId="{BA43205A-DE02-4592-8CD4-4C7E910D5320}"/>
    <dgm:cxn modelId="{3F52BFD9-398C-4354-A018-A4C7A32F9902}" type="presOf" srcId="{EC973257-AC04-4236-871F-2047E5EEDC25}" destId="{582EFFBD-09A3-483A-9D82-54D8FF9C1302}" srcOrd="0" destOrd="0" presId="urn:microsoft.com/office/officeart/2005/8/layout/hierarchy1"/>
    <dgm:cxn modelId="{47F06127-FADC-49AD-8A74-649C5AD876F2}" type="presOf" srcId="{7E9CEA00-83D4-4FE2-8511-CAD63BD8CFDD}" destId="{27C72841-CEC8-4D7D-A27F-94D2ADA9416B}" srcOrd="0" destOrd="0" presId="urn:microsoft.com/office/officeart/2005/8/layout/hierarchy1"/>
    <dgm:cxn modelId="{1825F448-A74F-4225-BCCE-E73A2ED287D5}" type="presOf" srcId="{136DD4F6-466F-4C33-8B2C-3F734D464445}" destId="{3F327C7B-9E59-4E23-86B6-6681FFA8CB54}" srcOrd="0" destOrd="0" presId="urn:microsoft.com/office/officeart/2005/8/layout/hierarchy1"/>
    <dgm:cxn modelId="{5973C1E6-8794-46F7-AD2B-E38E2663280A}" type="presOf" srcId="{535E0E11-5BD0-4AC9-A7BF-A10DAB47924D}" destId="{1886FC79-A30B-4981-8DCE-497CFC6DB421}" srcOrd="0" destOrd="0" presId="urn:microsoft.com/office/officeart/2005/8/layout/hierarchy1"/>
    <dgm:cxn modelId="{EBEE20CC-59A5-4B0E-9DBA-FC8A323D2B60}" srcId="{535E0E11-5BD0-4AC9-A7BF-A10DAB47924D}" destId="{EC973257-AC04-4236-871F-2047E5EEDC25}" srcOrd="2" destOrd="0" parTransId="{80E95B61-0FEF-4326-A437-A22606EF909A}" sibTransId="{E74B3542-9F1D-49A2-BDB5-81779B8CDE6A}"/>
    <dgm:cxn modelId="{72173046-CC39-4205-8938-FDA95E74B9AB}" type="presParOf" srcId="{7A536F5C-C57C-4634-8AFD-7B6B6639BA50}" destId="{7DB40725-9031-4BA0-8E5C-F349B56F6014}" srcOrd="0" destOrd="0" presId="urn:microsoft.com/office/officeart/2005/8/layout/hierarchy1"/>
    <dgm:cxn modelId="{437881EF-BF48-4780-A919-2B703FE9E3A9}" type="presParOf" srcId="{7DB40725-9031-4BA0-8E5C-F349B56F6014}" destId="{47E09092-F1C1-49D9-AE5C-F8C3DF88F989}" srcOrd="0" destOrd="0" presId="urn:microsoft.com/office/officeart/2005/8/layout/hierarchy1"/>
    <dgm:cxn modelId="{292CC6A6-4280-499E-AD2D-56CC05B7F3EB}" type="presParOf" srcId="{47E09092-F1C1-49D9-AE5C-F8C3DF88F989}" destId="{03A40529-33DB-4AE4-AB80-4206765EC058}" srcOrd="0" destOrd="0" presId="urn:microsoft.com/office/officeart/2005/8/layout/hierarchy1"/>
    <dgm:cxn modelId="{A286F65A-243D-4FB0-AD48-BD9E1B8F78BC}" type="presParOf" srcId="{47E09092-F1C1-49D9-AE5C-F8C3DF88F989}" destId="{1886FC79-A30B-4981-8DCE-497CFC6DB421}" srcOrd="1" destOrd="0" presId="urn:microsoft.com/office/officeart/2005/8/layout/hierarchy1"/>
    <dgm:cxn modelId="{25D1715E-DC35-4113-90AC-E47EB0ECFD41}" type="presParOf" srcId="{7DB40725-9031-4BA0-8E5C-F349B56F6014}" destId="{748FEAD1-789F-4D8E-B112-D2CC44876A3A}" srcOrd="1" destOrd="0" presId="urn:microsoft.com/office/officeart/2005/8/layout/hierarchy1"/>
    <dgm:cxn modelId="{E4F3A70B-35D5-4F0B-9A01-BA029C37A8E6}" type="presParOf" srcId="{748FEAD1-789F-4D8E-B112-D2CC44876A3A}" destId="{3F327C7B-9E59-4E23-86B6-6681FFA8CB54}" srcOrd="0" destOrd="0" presId="urn:microsoft.com/office/officeart/2005/8/layout/hierarchy1"/>
    <dgm:cxn modelId="{EDD9CBE9-78F7-48D5-A24F-0ACFB556BE84}" type="presParOf" srcId="{748FEAD1-789F-4D8E-B112-D2CC44876A3A}" destId="{F3BB9328-856E-4358-BFFD-14E535AB8C05}" srcOrd="1" destOrd="0" presId="urn:microsoft.com/office/officeart/2005/8/layout/hierarchy1"/>
    <dgm:cxn modelId="{4D57C8D5-6A4C-4527-9CE6-027412E8D931}" type="presParOf" srcId="{F3BB9328-856E-4358-BFFD-14E535AB8C05}" destId="{789D523F-7F71-4C29-9AC3-E141471AFF13}" srcOrd="0" destOrd="0" presId="urn:microsoft.com/office/officeart/2005/8/layout/hierarchy1"/>
    <dgm:cxn modelId="{919AE6E6-DFD6-4362-8C39-71F13688E3DD}" type="presParOf" srcId="{789D523F-7F71-4C29-9AC3-E141471AFF13}" destId="{9DF9A072-F570-4E73-B405-63A8BBD2F3D6}" srcOrd="0" destOrd="0" presId="urn:microsoft.com/office/officeart/2005/8/layout/hierarchy1"/>
    <dgm:cxn modelId="{F544237F-DD09-45BA-BF88-F81F11671047}" type="presParOf" srcId="{789D523F-7F71-4C29-9AC3-E141471AFF13}" destId="{D68F5DDD-4335-433E-90A3-A4A7940BCDC0}" srcOrd="1" destOrd="0" presId="urn:microsoft.com/office/officeart/2005/8/layout/hierarchy1"/>
    <dgm:cxn modelId="{F6DE937B-5245-48B5-A736-10BC9850E69F}" type="presParOf" srcId="{F3BB9328-856E-4358-BFFD-14E535AB8C05}" destId="{CBD750C6-C4BB-44CF-871E-9845817BF501}" srcOrd="1" destOrd="0" presId="urn:microsoft.com/office/officeart/2005/8/layout/hierarchy1"/>
    <dgm:cxn modelId="{D0BF3B60-EE9C-4D77-A9D1-AF406DBCDB95}" type="presParOf" srcId="{748FEAD1-789F-4D8E-B112-D2CC44876A3A}" destId="{27C72841-CEC8-4D7D-A27F-94D2ADA9416B}" srcOrd="2" destOrd="0" presId="urn:microsoft.com/office/officeart/2005/8/layout/hierarchy1"/>
    <dgm:cxn modelId="{F1319C13-6D00-40AE-92C9-D5599C3B3BBB}" type="presParOf" srcId="{748FEAD1-789F-4D8E-B112-D2CC44876A3A}" destId="{34FD9855-0407-465A-9313-D5850E0E83DD}" srcOrd="3" destOrd="0" presId="urn:microsoft.com/office/officeart/2005/8/layout/hierarchy1"/>
    <dgm:cxn modelId="{DBFEAC9F-3C35-4EF1-9214-4F46AF21B20E}" type="presParOf" srcId="{34FD9855-0407-465A-9313-D5850E0E83DD}" destId="{529AA8AE-CA04-4DD9-8A03-AED9B4BFB1C2}" srcOrd="0" destOrd="0" presId="urn:microsoft.com/office/officeart/2005/8/layout/hierarchy1"/>
    <dgm:cxn modelId="{2C08E0D7-E5EA-4BA3-84A0-E3660D2A7968}" type="presParOf" srcId="{529AA8AE-CA04-4DD9-8A03-AED9B4BFB1C2}" destId="{AAA5B9E8-D6BF-4BC1-85B8-656B69FDF508}" srcOrd="0" destOrd="0" presId="urn:microsoft.com/office/officeart/2005/8/layout/hierarchy1"/>
    <dgm:cxn modelId="{5D174083-4448-403C-BD8F-953F726648FC}" type="presParOf" srcId="{529AA8AE-CA04-4DD9-8A03-AED9B4BFB1C2}" destId="{60B7DFAB-F539-428C-A07C-739DD162771C}" srcOrd="1" destOrd="0" presId="urn:microsoft.com/office/officeart/2005/8/layout/hierarchy1"/>
    <dgm:cxn modelId="{6D0A2A26-A900-4C42-B079-95423339CE02}" type="presParOf" srcId="{34FD9855-0407-465A-9313-D5850E0E83DD}" destId="{19BE4B96-561D-4D6B-B4D7-EC7AF13260B4}" srcOrd="1" destOrd="0" presId="urn:microsoft.com/office/officeart/2005/8/layout/hierarchy1"/>
    <dgm:cxn modelId="{DBC411F5-F7D1-475B-AAFD-AADC61B479D2}" type="presParOf" srcId="{748FEAD1-789F-4D8E-B112-D2CC44876A3A}" destId="{F103F326-FD09-4E4D-B919-04CFA51AFF87}" srcOrd="4" destOrd="0" presId="urn:microsoft.com/office/officeart/2005/8/layout/hierarchy1"/>
    <dgm:cxn modelId="{1BF07746-313A-4346-9E5A-1D8D71AA302D}" type="presParOf" srcId="{748FEAD1-789F-4D8E-B112-D2CC44876A3A}" destId="{EBC122CA-3C4B-4E16-A246-8294D8223CF3}" srcOrd="5" destOrd="0" presId="urn:microsoft.com/office/officeart/2005/8/layout/hierarchy1"/>
    <dgm:cxn modelId="{4823B4CF-8384-44DA-B2E6-BF14B3E7B06C}" type="presParOf" srcId="{EBC122CA-3C4B-4E16-A246-8294D8223CF3}" destId="{B0CC473F-7BC4-46C7-884A-D38681C8E184}" srcOrd="0" destOrd="0" presId="urn:microsoft.com/office/officeart/2005/8/layout/hierarchy1"/>
    <dgm:cxn modelId="{89CDE587-881D-4DD0-AC9C-2409CAC9426B}" type="presParOf" srcId="{B0CC473F-7BC4-46C7-884A-D38681C8E184}" destId="{58A0328E-E618-4B99-B41A-D6B4A20CD825}" srcOrd="0" destOrd="0" presId="urn:microsoft.com/office/officeart/2005/8/layout/hierarchy1"/>
    <dgm:cxn modelId="{A5841F16-1548-4301-808F-4A9F93FD0919}" type="presParOf" srcId="{B0CC473F-7BC4-46C7-884A-D38681C8E184}" destId="{582EFFBD-09A3-483A-9D82-54D8FF9C1302}" srcOrd="1" destOrd="0" presId="urn:microsoft.com/office/officeart/2005/8/layout/hierarchy1"/>
    <dgm:cxn modelId="{6D6E1F01-B084-4A75-BBE6-91EB9E3B7E68}" type="presParOf" srcId="{EBC122CA-3C4B-4E16-A246-8294D8223CF3}" destId="{6A77E8F8-1135-4CC9-A216-AE59F5863296}" srcOrd="1" destOrd="0" presId="urn:microsoft.com/office/officeart/2005/8/layout/hierarchy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25CEBFB-845B-43EA-A48B-4D655D15FB2B}" type="doc">
      <dgm:prSet loTypeId="urn:microsoft.com/office/officeart/2005/8/layout/hierarchy1" loCatId="hierarchy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35E0E11-5BD0-4AC9-A7BF-A10DAB47924D}">
      <dgm:prSet phldrT="[Текст]" custT="1"/>
      <dgm:spPr/>
      <dgm:t>
        <a:bodyPr/>
        <a:lstStyle/>
        <a:p>
          <a:r>
            <a:rPr lang="ru-RU" sz="3200" b="1" dirty="0" smtClean="0"/>
            <a:t>Исторические ИСТОЧНИКИ по Древнему миру</a:t>
          </a:r>
          <a:endParaRPr lang="ru-RU" sz="3200" b="1" dirty="0"/>
        </a:p>
      </dgm:t>
    </dgm:pt>
    <dgm:pt modelId="{FD80DD65-01B8-46D0-B9DF-F832DDA1FDC4}" type="parTrans" cxnId="{5979AB9C-AF28-4B23-981D-64F3C92A23DC}">
      <dgm:prSet/>
      <dgm:spPr/>
      <dgm:t>
        <a:bodyPr/>
        <a:lstStyle/>
        <a:p>
          <a:endParaRPr lang="ru-RU" sz="2800" b="1"/>
        </a:p>
      </dgm:t>
    </dgm:pt>
    <dgm:pt modelId="{161EEF1E-4411-47FE-8376-8D5267384E8A}" type="sibTrans" cxnId="{5979AB9C-AF28-4B23-981D-64F3C92A23DC}">
      <dgm:prSet/>
      <dgm:spPr/>
      <dgm:t>
        <a:bodyPr/>
        <a:lstStyle/>
        <a:p>
          <a:endParaRPr lang="ru-RU" sz="2800" b="1"/>
        </a:p>
      </dgm:t>
    </dgm:pt>
    <dgm:pt modelId="{38AEFD09-8D36-4C23-8C3D-8F9D2E73B299}">
      <dgm:prSet phldrT="[Текст]" custT="1"/>
      <dgm:spPr/>
      <dgm:t>
        <a:bodyPr/>
        <a:lstStyle/>
        <a:p>
          <a:r>
            <a:rPr lang="ru-RU" sz="2000" b="1" dirty="0" smtClean="0"/>
            <a:t>ПИСЬМЕННЫЕ: </a:t>
          </a:r>
        </a:p>
      </dgm:t>
    </dgm:pt>
    <dgm:pt modelId="{136DD4F6-466F-4C33-8B2C-3F734D464445}" type="parTrans" cxnId="{801E79EC-F776-47DA-A49A-F84587635599}">
      <dgm:prSet/>
      <dgm:spPr/>
      <dgm:t>
        <a:bodyPr/>
        <a:lstStyle/>
        <a:p>
          <a:endParaRPr lang="ru-RU" sz="2800" b="1"/>
        </a:p>
      </dgm:t>
    </dgm:pt>
    <dgm:pt modelId="{321F9AAC-1B8D-4E93-B591-8893EC1E1968}" type="sibTrans" cxnId="{801E79EC-F776-47DA-A49A-F84587635599}">
      <dgm:prSet/>
      <dgm:spPr/>
      <dgm:t>
        <a:bodyPr/>
        <a:lstStyle/>
        <a:p>
          <a:endParaRPr lang="ru-RU" sz="2800" b="1"/>
        </a:p>
      </dgm:t>
    </dgm:pt>
    <dgm:pt modelId="{F6F3F87E-6EEE-4D35-928A-06536FAFA835}">
      <dgm:prSet phldrT="[Текст]" custT="1"/>
      <dgm:spPr/>
      <dgm:t>
        <a:bodyPr/>
        <a:lstStyle/>
        <a:p>
          <a:r>
            <a:rPr lang="ru-RU" sz="2000" b="1" dirty="0" smtClean="0"/>
            <a:t>ВЕЩЕСТВЕННЫЕ:</a:t>
          </a:r>
          <a:endParaRPr lang="ru-RU" sz="2000" b="1" dirty="0"/>
        </a:p>
      </dgm:t>
    </dgm:pt>
    <dgm:pt modelId="{7E9CEA00-83D4-4FE2-8511-CAD63BD8CFDD}" type="parTrans" cxnId="{81EEE3D7-3864-4825-8597-8C48F1412C32}">
      <dgm:prSet/>
      <dgm:spPr/>
      <dgm:t>
        <a:bodyPr/>
        <a:lstStyle/>
        <a:p>
          <a:endParaRPr lang="ru-RU" sz="2800" b="1"/>
        </a:p>
      </dgm:t>
    </dgm:pt>
    <dgm:pt modelId="{BA43205A-DE02-4592-8CD4-4C7E910D5320}" type="sibTrans" cxnId="{81EEE3D7-3864-4825-8597-8C48F1412C32}">
      <dgm:prSet/>
      <dgm:spPr/>
      <dgm:t>
        <a:bodyPr/>
        <a:lstStyle/>
        <a:p>
          <a:endParaRPr lang="ru-RU" sz="2800" b="1"/>
        </a:p>
      </dgm:t>
    </dgm:pt>
    <dgm:pt modelId="{EC973257-AC04-4236-871F-2047E5EEDC25}">
      <dgm:prSet phldrT="[Текст]" custT="1"/>
      <dgm:spPr/>
      <dgm:t>
        <a:bodyPr/>
        <a:lstStyle/>
        <a:p>
          <a:r>
            <a:rPr lang="ru-RU" sz="2000" b="1" dirty="0" smtClean="0"/>
            <a:t>УСТНЫЕ:</a:t>
          </a:r>
          <a:endParaRPr lang="ru-RU" sz="2000" b="1" dirty="0"/>
        </a:p>
      </dgm:t>
    </dgm:pt>
    <dgm:pt modelId="{80E95B61-0FEF-4326-A437-A22606EF909A}" type="parTrans" cxnId="{EBEE20CC-59A5-4B0E-9DBA-FC8A323D2B60}">
      <dgm:prSet/>
      <dgm:spPr/>
      <dgm:t>
        <a:bodyPr/>
        <a:lstStyle/>
        <a:p>
          <a:endParaRPr lang="ru-RU" sz="2800" b="1"/>
        </a:p>
      </dgm:t>
    </dgm:pt>
    <dgm:pt modelId="{E74B3542-9F1D-49A2-BDB5-81779B8CDE6A}" type="sibTrans" cxnId="{EBEE20CC-59A5-4B0E-9DBA-FC8A323D2B60}">
      <dgm:prSet/>
      <dgm:spPr/>
      <dgm:t>
        <a:bodyPr/>
        <a:lstStyle/>
        <a:p>
          <a:endParaRPr lang="ru-RU" sz="2800" b="1"/>
        </a:p>
      </dgm:t>
    </dgm:pt>
    <dgm:pt modelId="{7A536F5C-C57C-4634-8AFD-7B6B6639BA50}" type="pres">
      <dgm:prSet presAssocID="{225CEBFB-845B-43EA-A48B-4D655D15FB2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DB40725-9031-4BA0-8E5C-F349B56F6014}" type="pres">
      <dgm:prSet presAssocID="{535E0E11-5BD0-4AC9-A7BF-A10DAB47924D}" presName="hierRoot1" presStyleCnt="0"/>
      <dgm:spPr/>
      <dgm:t>
        <a:bodyPr/>
        <a:lstStyle/>
        <a:p>
          <a:endParaRPr lang="ru-RU"/>
        </a:p>
      </dgm:t>
    </dgm:pt>
    <dgm:pt modelId="{47E09092-F1C1-49D9-AE5C-F8C3DF88F989}" type="pres">
      <dgm:prSet presAssocID="{535E0E11-5BD0-4AC9-A7BF-A10DAB47924D}" presName="composite" presStyleCnt="0"/>
      <dgm:spPr/>
      <dgm:t>
        <a:bodyPr/>
        <a:lstStyle/>
        <a:p>
          <a:endParaRPr lang="ru-RU"/>
        </a:p>
      </dgm:t>
    </dgm:pt>
    <dgm:pt modelId="{03A40529-33DB-4AE4-AB80-4206765EC058}" type="pres">
      <dgm:prSet presAssocID="{535E0E11-5BD0-4AC9-A7BF-A10DAB47924D}" presName="background" presStyleLbl="node0" presStyleIdx="0" presStyleCnt="1"/>
      <dgm:spPr/>
      <dgm:t>
        <a:bodyPr/>
        <a:lstStyle/>
        <a:p>
          <a:endParaRPr lang="ru-RU"/>
        </a:p>
      </dgm:t>
    </dgm:pt>
    <dgm:pt modelId="{1886FC79-A30B-4981-8DCE-497CFC6DB421}" type="pres">
      <dgm:prSet presAssocID="{535E0E11-5BD0-4AC9-A7BF-A10DAB47924D}" presName="text" presStyleLbl="fgAcc0" presStyleIdx="0" presStyleCnt="1" custScaleX="326958" custScaleY="649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48FEAD1-789F-4D8E-B112-D2CC44876A3A}" type="pres">
      <dgm:prSet presAssocID="{535E0E11-5BD0-4AC9-A7BF-A10DAB47924D}" presName="hierChild2" presStyleCnt="0"/>
      <dgm:spPr/>
      <dgm:t>
        <a:bodyPr/>
        <a:lstStyle/>
        <a:p>
          <a:endParaRPr lang="ru-RU"/>
        </a:p>
      </dgm:t>
    </dgm:pt>
    <dgm:pt modelId="{3F327C7B-9E59-4E23-86B6-6681FFA8CB54}" type="pres">
      <dgm:prSet presAssocID="{136DD4F6-466F-4C33-8B2C-3F734D464445}" presName="Name10" presStyleLbl="parChTrans1D2" presStyleIdx="0" presStyleCnt="3"/>
      <dgm:spPr/>
      <dgm:t>
        <a:bodyPr/>
        <a:lstStyle/>
        <a:p>
          <a:endParaRPr lang="ru-RU"/>
        </a:p>
      </dgm:t>
    </dgm:pt>
    <dgm:pt modelId="{F3BB9328-856E-4358-BFFD-14E535AB8C05}" type="pres">
      <dgm:prSet presAssocID="{38AEFD09-8D36-4C23-8C3D-8F9D2E73B299}" presName="hierRoot2" presStyleCnt="0"/>
      <dgm:spPr/>
      <dgm:t>
        <a:bodyPr/>
        <a:lstStyle/>
        <a:p>
          <a:endParaRPr lang="ru-RU"/>
        </a:p>
      </dgm:t>
    </dgm:pt>
    <dgm:pt modelId="{789D523F-7F71-4C29-9AC3-E141471AFF13}" type="pres">
      <dgm:prSet presAssocID="{38AEFD09-8D36-4C23-8C3D-8F9D2E73B299}" presName="composite2" presStyleCnt="0"/>
      <dgm:spPr/>
      <dgm:t>
        <a:bodyPr/>
        <a:lstStyle/>
        <a:p>
          <a:endParaRPr lang="ru-RU"/>
        </a:p>
      </dgm:t>
    </dgm:pt>
    <dgm:pt modelId="{9DF9A072-F570-4E73-B405-63A8BBD2F3D6}" type="pres">
      <dgm:prSet presAssocID="{38AEFD09-8D36-4C23-8C3D-8F9D2E73B299}" presName="background2" presStyleLbl="node2" presStyleIdx="0" presStyleCnt="3"/>
      <dgm:spPr/>
      <dgm:t>
        <a:bodyPr/>
        <a:lstStyle/>
        <a:p>
          <a:endParaRPr lang="ru-RU"/>
        </a:p>
      </dgm:t>
    </dgm:pt>
    <dgm:pt modelId="{D68F5DDD-4335-433E-90A3-A4A7940BCDC0}" type="pres">
      <dgm:prSet presAssocID="{38AEFD09-8D36-4C23-8C3D-8F9D2E73B299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BD750C6-C4BB-44CF-871E-9845817BF501}" type="pres">
      <dgm:prSet presAssocID="{38AEFD09-8D36-4C23-8C3D-8F9D2E73B299}" presName="hierChild3" presStyleCnt="0"/>
      <dgm:spPr/>
      <dgm:t>
        <a:bodyPr/>
        <a:lstStyle/>
        <a:p>
          <a:endParaRPr lang="ru-RU"/>
        </a:p>
      </dgm:t>
    </dgm:pt>
    <dgm:pt modelId="{27C72841-CEC8-4D7D-A27F-94D2ADA9416B}" type="pres">
      <dgm:prSet presAssocID="{7E9CEA00-83D4-4FE2-8511-CAD63BD8CFDD}" presName="Name10" presStyleLbl="parChTrans1D2" presStyleIdx="1" presStyleCnt="3"/>
      <dgm:spPr/>
      <dgm:t>
        <a:bodyPr/>
        <a:lstStyle/>
        <a:p>
          <a:endParaRPr lang="ru-RU"/>
        </a:p>
      </dgm:t>
    </dgm:pt>
    <dgm:pt modelId="{34FD9855-0407-465A-9313-D5850E0E83DD}" type="pres">
      <dgm:prSet presAssocID="{F6F3F87E-6EEE-4D35-928A-06536FAFA835}" presName="hierRoot2" presStyleCnt="0"/>
      <dgm:spPr/>
      <dgm:t>
        <a:bodyPr/>
        <a:lstStyle/>
        <a:p>
          <a:endParaRPr lang="ru-RU"/>
        </a:p>
      </dgm:t>
    </dgm:pt>
    <dgm:pt modelId="{529AA8AE-CA04-4DD9-8A03-AED9B4BFB1C2}" type="pres">
      <dgm:prSet presAssocID="{F6F3F87E-6EEE-4D35-928A-06536FAFA835}" presName="composite2" presStyleCnt="0"/>
      <dgm:spPr/>
      <dgm:t>
        <a:bodyPr/>
        <a:lstStyle/>
        <a:p>
          <a:endParaRPr lang="ru-RU"/>
        </a:p>
      </dgm:t>
    </dgm:pt>
    <dgm:pt modelId="{AAA5B9E8-D6BF-4BC1-85B8-656B69FDF508}" type="pres">
      <dgm:prSet presAssocID="{F6F3F87E-6EEE-4D35-928A-06536FAFA835}" presName="background2" presStyleLbl="node2" presStyleIdx="1" presStyleCnt="3"/>
      <dgm:spPr/>
      <dgm:t>
        <a:bodyPr/>
        <a:lstStyle/>
        <a:p>
          <a:endParaRPr lang="ru-RU"/>
        </a:p>
      </dgm:t>
    </dgm:pt>
    <dgm:pt modelId="{60B7DFAB-F539-428C-A07C-739DD162771C}" type="pres">
      <dgm:prSet presAssocID="{F6F3F87E-6EEE-4D35-928A-06536FAFA835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9BE4B96-561D-4D6B-B4D7-EC7AF13260B4}" type="pres">
      <dgm:prSet presAssocID="{F6F3F87E-6EEE-4D35-928A-06536FAFA835}" presName="hierChild3" presStyleCnt="0"/>
      <dgm:spPr/>
      <dgm:t>
        <a:bodyPr/>
        <a:lstStyle/>
        <a:p>
          <a:endParaRPr lang="ru-RU"/>
        </a:p>
      </dgm:t>
    </dgm:pt>
    <dgm:pt modelId="{F103F326-FD09-4E4D-B919-04CFA51AFF87}" type="pres">
      <dgm:prSet presAssocID="{80E95B61-0FEF-4326-A437-A22606EF909A}" presName="Name10" presStyleLbl="parChTrans1D2" presStyleIdx="2" presStyleCnt="3"/>
      <dgm:spPr/>
      <dgm:t>
        <a:bodyPr/>
        <a:lstStyle/>
        <a:p>
          <a:endParaRPr lang="ru-RU"/>
        </a:p>
      </dgm:t>
    </dgm:pt>
    <dgm:pt modelId="{EBC122CA-3C4B-4E16-A246-8294D8223CF3}" type="pres">
      <dgm:prSet presAssocID="{EC973257-AC04-4236-871F-2047E5EEDC25}" presName="hierRoot2" presStyleCnt="0"/>
      <dgm:spPr/>
      <dgm:t>
        <a:bodyPr/>
        <a:lstStyle/>
        <a:p>
          <a:endParaRPr lang="ru-RU"/>
        </a:p>
      </dgm:t>
    </dgm:pt>
    <dgm:pt modelId="{B0CC473F-7BC4-46C7-884A-D38681C8E184}" type="pres">
      <dgm:prSet presAssocID="{EC973257-AC04-4236-871F-2047E5EEDC25}" presName="composite2" presStyleCnt="0"/>
      <dgm:spPr/>
      <dgm:t>
        <a:bodyPr/>
        <a:lstStyle/>
        <a:p>
          <a:endParaRPr lang="ru-RU"/>
        </a:p>
      </dgm:t>
    </dgm:pt>
    <dgm:pt modelId="{58A0328E-E618-4B99-B41A-D6B4A20CD825}" type="pres">
      <dgm:prSet presAssocID="{EC973257-AC04-4236-871F-2047E5EEDC25}" presName="background2" presStyleLbl="node2" presStyleIdx="2" presStyleCnt="3"/>
      <dgm:spPr/>
      <dgm:t>
        <a:bodyPr/>
        <a:lstStyle/>
        <a:p>
          <a:endParaRPr lang="ru-RU"/>
        </a:p>
      </dgm:t>
    </dgm:pt>
    <dgm:pt modelId="{582EFFBD-09A3-483A-9D82-54D8FF9C1302}" type="pres">
      <dgm:prSet presAssocID="{EC973257-AC04-4236-871F-2047E5EEDC25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77E8F8-1135-4CC9-A216-AE59F5863296}" type="pres">
      <dgm:prSet presAssocID="{EC973257-AC04-4236-871F-2047E5EEDC25}" presName="hierChild3" presStyleCnt="0"/>
      <dgm:spPr/>
      <dgm:t>
        <a:bodyPr/>
        <a:lstStyle/>
        <a:p>
          <a:endParaRPr lang="ru-RU"/>
        </a:p>
      </dgm:t>
    </dgm:pt>
  </dgm:ptLst>
  <dgm:cxnLst>
    <dgm:cxn modelId="{C8BDDE28-8798-40A1-AECA-C087B8D6E69B}" type="presOf" srcId="{80E95B61-0FEF-4326-A437-A22606EF909A}" destId="{F103F326-FD09-4E4D-B919-04CFA51AFF87}" srcOrd="0" destOrd="0" presId="urn:microsoft.com/office/officeart/2005/8/layout/hierarchy1"/>
    <dgm:cxn modelId="{B7427014-7A74-46C5-998D-784C3277EB26}" type="presOf" srcId="{EC973257-AC04-4236-871F-2047E5EEDC25}" destId="{582EFFBD-09A3-483A-9D82-54D8FF9C1302}" srcOrd="0" destOrd="0" presId="urn:microsoft.com/office/officeart/2005/8/layout/hierarchy1"/>
    <dgm:cxn modelId="{9C7EAB39-5992-43DC-8BAD-95B194D57BCB}" type="presOf" srcId="{F6F3F87E-6EEE-4D35-928A-06536FAFA835}" destId="{60B7DFAB-F539-428C-A07C-739DD162771C}" srcOrd="0" destOrd="0" presId="urn:microsoft.com/office/officeart/2005/8/layout/hierarchy1"/>
    <dgm:cxn modelId="{5F0597D6-A0A2-4D7D-8143-ED5F9D61A648}" type="presOf" srcId="{535E0E11-5BD0-4AC9-A7BF-A10DAB47924D}" destId="{1886FC79-A30B-4981-8DCE-497CFC6DB421}" srcOrd="0" destOrd="0" presId="urn:microsoft.com/office/officeart/2005/8/layout/hierarchy1"/>
    <dgm:cxn modelId="{5979AB9C-AF28-4B23-981D-64F3C92A23DC}" srcId="{225CEBFB-845B-43EA-A48B-4D655D15FB2B}" destId="{535E0E11-5BD0-4AC9-A7BF-A10DAB47924D}" srcOrd="0" destOrd="0" parTransId="{FD80DD65-01B8-46D0-B9DF-F832DDA1FDC4}" sibTransId="{161EEF1E-4411-47FE-8376-8D5267384E8A}"/>
    <dgm:cxn modelId="{801E79EC-F776-47DA-A49A-F84587635599}" srcId="{535E0E11-5BD0-4AC9-A7BF-A10DAB47924D}" destId="{38AEFD09-8D36-4C23-8C3D-8F9D2E73B299}" srcOrd="0" destOrd="0" parTransId="{136DD4F6-466F-4C33-8B2C-3F734D464445}" sibTransId="{321F9AAC-1B8D-4E93-B591-8893EC1E1968}"/>
    <dgm:cxn modelId="{81EEE3D7-3864-4825-8597-8C48F1412C32}" srcId="{535E0E11-5BD0-4AC9-A7BF-A10DAB47924D}" destId="{F6F3F87E-6EEE-4D35-928A-06536FAFA835}" srcOrd="1" destOrd="0" parTransId="{7E9CEA00-83D4-4FE2-8511-CAD63BD8CFDD}" sibTransId="{BA43205A-DE02-4592-8CD4-4C7E910D5320}"/>
    <dgm:cxn modelId="{B562FC17-2CA4-4176-9E5D-BF0D4CD87AF7}" type="presOf" srcId="{136DD4F6-466F-4C33-8B2C-3F734D464445}" destId="{3F327C7B-9E59-4E23-86B6-6681FFA8CB54}" srcOrd="0" destOrd="0" presId="urn:microsoft.com/office/officeart/2005/8/layout/hierarchy1"/>
    <dgm:cxn modelId="{3ED7D5D7-E40F-4E36-A3C5-361ADBBE0373}" type="presOf" srcId="{225CEBFB-845B-43EA-A48B-4D655D15FB2B}" destId="{7A536F5C-C57C-4634-8AFD-7B6B6639BA50}" srcOrd="0" destOrd="0" presId="urn:microsoft.com/office/officeart/2005/8/layout/hierarchy1"/>
    <dgm:cxn modelId="{94D12A2A-26A4-4E3E-ADFA-3463F5E1DCE8}" type="presOf" srcId="{38AEFD09-8D36-4C23-8C3D-8F9D2E73B299}" destId="{D68F5DDD-4335-433E-90A3-A4A7940BCDC0}" srcOrd="0" destOrd="0" presId="urn:microsoft.com/office/officeart/2005/8/layout/hierarchy1"/>
    <dgm:cxn modelId="{7529B8B3-549E-46F7-A8BE-D7F0766059F9}" type="presOf" srcId="{7E9CEA00-83D4-4FE2-8511-CAD63BD8CFDD}" destId="{27C72841-CEC8-4D7D-A27F-94D2ADA9416B}" srcOrd="0" destOrd="0" presId="urn:microsoft.com/office/officeart/2005/8/layout/hierarchy1"/>
    <dgm:cxn modelId="{EBEE20CC-59A5-4B0E-9DBA-FC8A323D2B60}" srcId="{535E0E11-5BD0-4AC9-A7BF-A10DAB47924D}" destId="{EC973257-AC04-4236-871F-2047E5EEDC25}" srcOrd="2" destOrd="0" parTransId="{80E95B61-0FEF-4326-A437-A22606EF909A}" sibTransId="{E74B3542-9F1D-49A2-BDB5-81779B8CDE6A}"/>
    <dgm:cxn modelId="{C738128B-21BF-480D-B216-2F174A24AA88}" type="presParOf" srcId="{7A536F5C-C57C-4634-8AFD-7B6B6639BA50}" destId="{7DB40725-9031-4BA0-8E5C-F349B56F6014}" srcOrd="0" destOrd="0" presId="urn:microsoft.com/office/officeart/2005/8/layout/hierarchy1"/>
    <dgm:cxn modelId="{FE4A7033-2346-419D-AF63-CABD538E8568}" type="presParOf" srcId="{7DB40725-9031-4BA0-8E5C-F349B56F6014}" destId="{47E09092-F1C1-49D9-AE5C-F8C3DF88F989}" srcOrd="0" destOrd="0" presId="urn:microsoft.com/office/officeart/2005/8/layout/hierarchy1"/>
    <dgm:cxn modelId="{BCA63146-BE18-4514-9A33-4B7F818124D9}" type="presParOf" srcId="{47E09092-F1C1-49D9-AE5C-F8C3DF88F989}" destId="{03A40529-33DB-4AE4-AB80-4206765EC058}" srcOrd="0" destOrd="0" presId="urn:microsoft.com/office/officeart/2005/8/layout/hierarchy1"/>
    <dgm:cxn modelId="{5365130E-A822-486A-906B-B2558558330A}" type="presParOf" srcId="{47E09092-F1C1-49D9-AE5C-F8C3DF88F989}" destId="{1886FC79-A30B-4981-8DCE-497CFC6DB421}" srcOrd="1" destOrd="0" presId="urn:microsoft.com/office/officeart/2005/8/layout/hierarchy1"/>
    <dgm:cxn modelId="{C44CEC64-CF75-4784-AFB1-B5DDEAE8C67D}" type="presParOf" srcId="{7DB40725-9031-4BA0-8E5C-F349B56F6014}" destId="{748FEAD1-789F-4D8E-B112-D2CC44876A3A}" srcOrd="1" destOrd="0" presId="urn:microsoft.com/office/officeart/2005/8/layout/hierarchy1"/>
    <dgm:cxn modelId="{15A1B97F-4089-4D75-8DFD-5934AF81EF2D}" type="presParOf" srcId="{748FEAD1-789F-4D8E-B112-D2CC44876A3A}" destId="{3F327C7B-9E59-4E23-86B6-6681FFA8CB54}" srcOrd="0" destOrd="0" presId="urn:microsoft.com/office/officeart/2005/8/layout/hierarchy1"/>
    <dgm:cxn modelId="{1516531D-2E31-4F19-85CE-2461C8E2E4B6}" type="presParOf" srcId="{748FEAD1-789F-4D8E-B112-D2CC44876A3A}" destId="{F3BB9328-856E-4358-BFFD-14E535AB8C05}" srcOrd="1" destOrd="0" presId="urn:microsoft.com/office/officeart/2005/8/layout/hierarchy1"/>
    <dgm:cxn modelId="{C529FDBE-8B00-4F4A-BBF6-60E52A07C2DC}" type="presParOf" srcId="{F3BB9328-856E-4358-BFFD-14E535AB8C05}" destId="{789D523F-7F71-4C29-9AC3-E141471AFF13}" srcOrd="0" destOrd="0" presId="urn:microsoft.com/office/officeart/2005/8/layout/hierarchy1"/>
    <dgm:cxn modelId="{EA3C04CE-5498-4E19-AE49-058BC895EDF0}" type="presParOf" srcId="{789D523F-7F71-4C29-9AC3-E141471AFF13}" destId="{9DF9A072-F570-4E73-B405-63A8BBD2F3D6}" srcOrd="0" destOrd="0" presId="urn:microsoft.com/office/officeart/2005/8/layout/hierarchy1"/>
    <dgm:cxn modelId="{A97186AC-17B5-4F16-B2F3-56CB625139C8}" type="presParOf" srcId="{789D523F-7F71-4C29-9AC3-E141471AFF13}" destId="{D68F5DDD-4335-433E-90A3-A4A7940BCDC0}" srcOrd="1" destOrd="0" presId="urn:microsoft.com/office/officeart/2005/8/layout/hierarchy1"/>
    <dgm:cxn modelId="{C1500B2D-4487-4F5E-BB91-5AF763C1C1DB}" type="presParOf" srcId="{F3BB9328-856E-4358-BFFD-14E535AB8C05}" destId="{CBD750C6-C4BB-44CF-871E-9845817BF501}" srcOrd="1" destOrd="0" presId="urn:microsoft.com/office/officeart/2005/8/layout/hierarchy1"/>
    <dgm:cxn modelId="{F8037F92-C0A9-4C1A-84B5-AFD7815DE0E7}" type="presParOf" srcId="{748FEAD1-789F-4D8E-B112-D2CC44876A3A}" destId="{27C72841-CEC8-4D7D-A27F-94D2ADA9416B}" srcOrd="2" destOrd="0" presId="urn:microsoft.com/office/officeart/2005/8/layout/hierarchy1"/>
    <dgm:cxn modelId="{9D98C1D4-F8DC-458A-8311-5A5586712C04}" type="presParOf" srcId="{748FEAD1-789F-4D8E-B112-D2CC44876A3A}" destId="{34FD9855-0407-465A-9313-D5850E0E83DD}" srcOrd="3" destOrd="0" presId="urn:microsoft.com/office/officeart/2005/8/layout/hierarchy1"/>
    <dgm:cxn modelId="{6D0B38F2-B0E1-44AE-9B77-4E1D1F259582}" type="presParOf" srcId="{34FD9855-0407-465A-9313-D5850E0E83DD}" destId="{529AA8AE-CA04-4DD9-8A03-AED9B4BFB1C2}" srcOrd="0" destOrd="0" presId="urn:microsoft.com/office/officeart/2005/8/layout/hierarchy1"/>
    <dgm:cxn modelId="{89AB32A6-2A59-4259-AA15-3E405E38BB18}" type="presParOf" srcId="{529AA8AE-CA04-4DD9-8A03-AED9B4BFB1C2}" destId="{AAA5B9E8-D6BF-4BC1-85B8-656B69FDF508}" srcOrd="0" destOrd="0" presId="urn:microsoft.com/office/officeart/2005/8/layout/hierarchy1"/>
    <dgm:cxn modelId="{221B2ED0-A76D-40B2-ABBB-4D0E8D4292F5}" type="presParOf" srcId="{529AA8AE-CA04-4DD9-8A03-AED9B4BFB1C2}" destId="{60B7DFAB-F539-428C-A07C-739DD162771C}" srcOrd="1" destOrd="0" presId="urn:microsoft.com/office/officeart/2005/8/layout/hierarchy1"/>
    <dgm:cxn modelId="{936A1C15-A7EC-4C84-BA1C-DB49E5B1E636}" type="presParOf" srcId="{34FD9855-0407-465A-9313-D5850E0E83DD}" destId="{19BE4B96-561D-4D6B-B4D7-EC7AF13260B4}" srcOrd="1" destOrd="0" presId="urn:microsoft.com/office/officeart/2005/8/layout/hierarchy1"/>
    <dgm:cxn modelId="{208425E8-3FE3-4360-B53C-D9A42DCBB1DF}" type="presParOf" srcId="{748FEAD1-789F-4D8E-B112-D2CC44876A3A}" destId="{F103F326-FD09-4E4D-B919-04CFA51AFF87}" srcOrd="4" destOrd="0" presId="urn:microsoft.com/office/officeart/2005/8/layout/hierarchy1"/>
    <dgm:cxn modelId="{1A5DB9A1-3536-467A-B89A-18AF6818244D}" type="presParOf" srcId="{748FEAD1-789F-4D8E-B112-D2CC44876A3A}" destId="{EBC122CA-3C4B-4E16-A246-8294D8223CF3}" srcOrd="5" destOrd="0" presId="urn:microsoft.com/office/officeart/2005/8/layout/hierarchy1"/>
    <dgm:cxn modelId="{D0A7828C-686B-48E7-B83F-E42050CF8B42}" type="presParOf" srcId="{EBC122CA-3C4B-4E16-A246-8294D8223CF3}" destId="{B0CC473F-7BC4-46C7-884A-D38681C8E184}" srcOrd="0" destOrd="0" presId="urn:microsoft.com/office/officeart/2005/8/layout/hierarchy1"/>
    <dgm:cxn modelId="{BB7FE8D2-5790-480D-9F2C-6FA1D0CB3559}" type="presParOf" srcId="{B0CC473F-7BC4-46C7-884A-D38681C8E184}" destId="{58A0328E-E618-4B99-B41A-D6B4A20CD825}" srcOrd="0" destOrd="0" presId="urn:microsoft.com/office/officeart/2005/8/layout/hierarchy1"/>
    <dgm:cxn modelId="{1F93533D-FA4A-4951-B6B9-657A11BBA3D2}" type="presParOf" srcId="{B0CC473F-7BC4-46C7-884A-D38681C8E184}" destId="{582EFFBD-09A3-483A-9D82-54D8FF9C1302}" srcOrd="1" destOrd="0" presId="urn:microsoft.com/office/officeart/2005/8/layout/hierarchy1"/>
    <dgm:cxn modelId="{2CE54627-AB06-41CF-9CE3-74B4D159A3AC}" type="presParOf" srcId="{EBC122CA-3C4B-4E16-A246-8294D8223CF3}" destId="{6A77E8F8-1135-4CC9-A216-AE59F5863296}" srcOrd="1" destOrd="0" presId="urn:microsoft.com/office/officeart/2005/8/layout/hierarchy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94C70D3-5C1D-4979-B905-9435B74DB23C}">
      <dsp:nvSpPr>
        <dsp:cNvPr id="0" name=""/>
        <dsp:cNvSpPr/>
      </dsp:nvSpPr>
      <dsp:spPr>
        <a:xfrm>
          <a:off x="3605962" y="2143033"/>
          <a:ext cx="1982770" cy="9436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3048"/>
              </a:lnTo>
              <a:lnTo>
                <a:pt x="1982770" y="643048"/>
              </a:lnTo>
              <a:lnTo>
                <a:pt x="1982770" y="94361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2E0BC8-6EE7-4A02-A31F-228FDCE1B98E}">
      <dsp:nvSpPr>
        <dsp:cNvPr id="0" name=""/>
        <dsp:cNvSpPr/>
      </dsp:nvSpPr>
      <dsp:spPr>
        <a:xfrm>
          <a:off x="1623191" y="2143033"/>
          <a:ext cx="1982770" cy="943618"/>
        </a:xfrm>
        <a:custGeom>
          <a:avLst/>
          <a:gdLst/>
          <a:ahLst/>
          <a:cxnLst/>
          <a:rect l="0" t="0" r="0" b="0"/>
          <a:pathLst>
            <a:path>
              <a:moveTo>
                <a:pt x="1982770" y="0"/>
              </a:moveTo>
              <a:lnTo>
                <a:pt x="1982770" y="643048"/>
              </a:lnTo>
              <a:lnTo>
                <a:pt x="0" y="643048"/>
              </a:lnTo>
              <a:lnTo>
                <a:pt x="0" y="94361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AE96C2-1DFE-49D3-9E5E-B2157DEBE32A}">
      <dsp:nvSpPr>
        <dsp:cNvPr id="0" name=""/>
        <dsp:cNvSpPr/>
      </dsp:nvSpPr>
      <dsp:spPr>
        <a:xfrm>
          <a:off x="1983695" y="82754"/>
          <a:ext cx="3244533" cy="206027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B4E3F1-F85D-43AA-8EC5-AC61683BA260}">
      <dsp:nvSpPr>
        <dsp:cNvPr id="0" name=""/>
        <dsp:cNvSpPr/>
      </dsp:nvSpPr>
      <dsp:spPr>
        <a:xfrm>
          <a:off x="2344198" y="425232"/>
          <a:ext cx="3244533" cy="20602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smtClean="0"/>
            <a:t>ИСТОРИЯ</a:t>
          </a:r>
          <a:endParaRPr lang="ru-RU" sz="3700" kern="1200" dirty="0"/>
        </a:p>
      </dsp:txBody>
      <dsp:txXfrm>
        <a:off x="2344198" y="425232"/>
        <a:ext cx="3244533" cy="2060279"/>
      </dsp:txXfrm>
    </dsp:sp>
    <dsp:sp modelId="{A7D3C5AF-6B22-4DA1-85B8-C780BB1ED327}">
      <dsp:nvSpPr>
        <dsp:cNvPr id="0" name=""/>
        <dsp:cNvSpPr/>
      </dsp:nvSpPr>
      <dsp:spPr>
        <a:xfrm>
          <a:off x="924" y="3086652"/>
          <a:ext cx="3244533" cy="206027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A5A8F8-E4F3-4075-84A5-4B563972C730}">
      <dsp:nvSpPr>
        <dsp:cNvPr id="0" name=""/>
        <dsp:cNvSpPr/>
      </dsp:nvSpPr>
      <dsp:spPr>
        <a:xfrm>
          <a:off x="361428" y="3429130"/>
          <a:ext cx="3244533" cy="20602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Всеобщая или всемирная история</a:t>
          </a:r>
          <a:endParaRPr lang="ru-RU" sz="3700" kern="1200" dirty="0"/>
        </a:p>
      </dsp:txBody>
      <dsp:txXfrm>
        <a:off x="361428" y="3429130"/>
        <a:ext cx="3244533" cy="2060279"/>
      </dsp:txXfrm>
    </dsp:sp>
    <dsp:sp modelId="{BF911F66-A5A9-4D20-8E53-AD11A00457BC}">
      <dsp:nvSpPr>
        <dsp:cNvPr id="0" name=""/>
        <dsp:cNvSpPr/>
      </dsp:nvSpPr>
      <dsp:spPr>
        <a:xfrm>
          <a:off x="3966465" y="3086652"/>
          <a:ext cx="3244533" cy="206027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2E7025-4D2C-4055-8924-1896A182BD0A}">
      <dsp:nvSpPr>
        <dsp:cNvPr id="0" name=""/>
        <dsp:cNvSpPr/>
      </dsp:nvSpPr>
      <dsp:spPr>
        <a:xfrm>
          <a:off x="4326969" y="3429130"/>
          <a:ext cx="3244533" cy="20602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История Отечества</a:t>
          </a:r>
          <a:endParaRPr lang="ru-RU" sz="3700" kern="1200" dirty="0"/>
        </a:p>
      </dsp:txBody>
      <dsp:txXfrm>
        <a:off x="4326969" y="3429130"/>
        <a:ext cx="3244533" cy="206027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44D68AB-D5C1-400F-9767-A8C03CFB27F6}">
      <dsp:nvSpPr>
        <dsp:cNvPr id="0" name=""/>
        <dsp:cNvSpPr/>
      </dsp:nvSpPr>
      <dsp:spPr>
        <a:xfrm>
          <a:off x="685799" y="0"/>
          <a:ext cx="7772400" cy="6858000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FC86863-66B5-47B1-B2CE-625AFC8B9F5D}">
      <dsp:nvSpPr>
        <dsp:cNvPr id="0" name=""/>
        <dsp:cNvSpPr/>
      </dsp:nvSpPr>
      <dsp:spPr>
        <a:xfrm>
          <a:off x="4827" y="2057400"/>
          <a:ext cx="2162867" cy="27432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История Древнего мира</a:t>
          </a:r>
          <a:endParaRPr lang="ru-RU" sz="3100" kern="1200" dirty="0"/>
        </a:p>
      </dsp:txBody>
      <dsp:txXfrm>
        <a:off x="4827" y="2057400"/>
        <a:ext cx="2162867" cy="2743200"/>
      </dsp:txXfrm>
    </dsp:sp>
    <dsp:sp modelId="{C1D7511B-FDAE-4E68-8C13-AE8418325975}">
      <dsp:nvSpPr>
        <dsp:cNvPr id="0" name=""/>
        <dsp:cNvSpPr/>
      </dsp:nvSpPr>
      <dsp:spPr>
        <a:xfrm>
          <a:off x="2328653" y="2057400"/>
          <a:ext cx="2162867" cy="2743200"/>
        </a:xfrm>
        <a:prstGeom prst="roundRect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tint val="50000"/>
                <a:satMod val="300000"/>
              </a:schemeClr>
            </a:gs>
            <a:gs pos="35000">
              <a:schemeClr val="accent5">
                <a:hueOff val="-3311292"/>
                <a:satOff val="13270"/>
                <a:lumOff val="2876"/>
                <a:alphaOff val="0"/>
                <a:tint val="37000"/>
                <a:satMod val="30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История Средних веков</a:t>
          </a:r>
          <a:endParaRPr lang="ru-RU" sz="3100" kern="1200" dirty="0"/>
        </a:p>
      </dsp:txBody>
      <dsp:txXfrm>
        <a:off x="2328653" y="2057400"/>
        <a:ext cx="2162867" cy="2743200"/>
      </dsp:txXfrm>
    </dsp:sp>
    <dsp:sp modelId="{664C0395-CF74-4B91-AEFF-3959C72E21CE}">
      <dsp:nvSpPr>
        <dsp:cNvPr id="0" name=""/>
        <dsp:cNvSpPr/>
      </dsp:nvSpPr>
      <dsp:spPr>
        <a:xfrm>
          <a:off x="4652478" y="2057400"/>
          <a:ext cx="2162867" cy="2743200"/>
        </a:xfrm>
        <a:prstGeom prst="roundRect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tint val="50000"/>
                <a:satMod val="300000"/>
              </a:schemeClr>
            </a:gs>
            <a:gs pos="35000">
              <a:schemeClr val="accent5">
                <a:hueOff val="-6622584"/>
                <a:satOff val="26541"/>
                <a:lumOff val="5752"/>
                <a:alphaOff val="0"/>
                <a:tint val="37000"/>
                <a:satMod val="30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Новая история</a:t>
          </a:r>
          <a:endParaRPr lang="ru-RU" sz="3100" kern="1200" dirty="0"/>
        </a:p>
      </dsp:txBody>
      <dsp:txXfrm>
        <a:off x="4652478" y="2057400"/>
        <a:ext cx="2162867" cy="2743200"/>
      </dsp:txXfrm>
    </dsp:sp>
    <dsp:sp modelId="{675B86ED-62A8-4191-9633-18285C6FFC6B}">
      <dsp:nvSpPr>
        <dsp:cNvPr id="0" name=""/>
        <dsp:cNvSpPr/>
      </dsp:nvSpPr>
      <dsp:spPr>
        <a:xfrm>
          <a:off x="6976304" y="2057400"/>
          <a:ext cx="2162867" cy="2743200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Новейшая история</a:t>
          </a:r>
          <a:endParaRPr lang="ru-RU" sz="3100" kern="1200" dirty="0"/>
        </a:p>
      </dsp:txBody>
      <dsp:txXfrm>
        <a:off x="6976304" y="2057400"/>
        <a:ext cx="2162867" cy="27432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F5BE50A-C3B5-4A6B-9829-3FFD569B9392}">
      <dsp:nvSpPr>
        <dsp:cNvPr id="0" name=""/>
        <dsp:cNvSpPr/>
      </dsp:nvSpPr>
      <dsp:spPr>
        <a:xfrm>
          <a:off x="3762009" y="2205428"/>
          <a:ext cx="91440" cy="10093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0930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4BBF1A-93BA-4D50-957B-C6BEFFBAE84B}">
      <dsp:nvSpPr>
        <dsp:cNvPr id="0" name=""/>
        <dsp:cNvSpPr/>
      </dsp:nvSpPr>
      <dsp:spPr>
        <a:xfrm>
          <a:off x="124077" y="1737"/>
          <a:ext cx="7367304" cy="220369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B5045C-FC41-436E-894B-9A1809D26892}">
      <dsp:nvSpPr>
        <dsp:cNvPr id="0" name=""/>
        <dsp:cNvSpPr/>
      </dsp:nvSpPr>
      <dsp:spPr>
        <a:xfrm>
          <a:off x="509674" y="368055"/>
          <a:ext cx="7367304" cy="22036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460" tIns="251460" rIns="251460" bIns="25146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600" kern="1200" dirty="0" smtClean="0"/>
            <a:t>История в </a:t>
          </a:r>
          <a:r>
            <a:rPr lang="ru-RU" sz="6600" kern="1200" dirty="0" smtClean="0"/>
            <a:t>5 </a:t>
          </a:r>
          <a:r>
            <a:rPr lang="ru-RU" sz="6600" kern="1200" dirty="0" smtClean="0"/>
            <a:t>классе</a:t>
          </a:r>
          <a:endParaRPr lang="ru-RU" sz="6600" kern="1200" dirty="0"/>
        </a:p>
      </dsp:txBody>
      <dsp:txXfrm>
        <a:off x="509674" y="368055"/>
        <a:ext cx="7367304" cy="2203691"/>
      </dsp:txXfrm>
    </dsp:sp>
    <dsp:sp modelId="{1746CF16-2947-436C-9439-DF91BDFCC186}">
      <dsp:nvSpPr>
        <dsp:cNvPr id="0" name=""/>
        <dsp:cNvSpPr/>
      </dsp:nvSpPr>
      <dsp:spPr>
        <a:xfrm>
          <a:off x="368096" y="3214731"/>
          <a:ext cx="6879264" cy="220369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34B424-EE25-463F-9EF4-E0D5E6AB9073}">
      <dsp:nvSpPr>
        <dsp:cNvPr id="0" name=""/>
        <dsp:cNvSpPr/>
      </dsp:nvSpPr>
      <dsp:spPr>
        <a:xfrm>
          <a:off x="753694" y="3581049"/>
          <a:ext cx="6879264" cy="22036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460" tIns="251460" rIns="251460" bIns="25146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600" kern="1200" dirty="0" smtClean="0"/>
            <a:t>История </a:t>
          </a:r>
          <a:r>
            <a:rPr lang="ru-RU" sz="6600" kern="1200" dirty="0" smtClean="0"/>
            <a:t>Древнего мира</a:t>
          </a:r>
          <a:endParaRPr lang="ru-RU" sz="6600" kern="1200" dirty="0"/>
        </a:p>
      </dsp:txBody>
      <dsp:txXfrm>
        <a:off x="753694" y="3581049"/>
        <a:ext cx="6879264" cy="220369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18AC65D-BF27-4152-B597-E464CB379DC9}">
      <dsp:nvSpPr>
        <dsp:cNvPr id="0" name=""/>
        <dsp:cNvSpPr/>
      </dsp:nvSpPr>
      <dsp:spPr>
        <a:xfrm>
          <a:off x="6808809" y="4017253"/>
          <a:ext cx="91440" cy="6462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6276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6F2ABF-7FA3-4124-9EAB-EFB65987DD3D}">
      <dsp:nvSpPr>
        <dsp:cNvPr id="0" name=""/>
        <dsp:cNvSpPr/>
      </dsp:nvSpPr>
      <dsp:spPr>
        <a:xfrm>
          <a:off x="4467435" y="1959910"/>
          <a:ext cx="2387094" cy="6462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0418"/>
              </a:lnTo>
              <a:lnTo>
                <a:pt x="2387094" y="440418"/>
              </a:lnTo>
              <a:lnTo>
                <a:pt x="2387094" y="64627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3DEF62-A036-4FD4-A9A8-519654E13CF5}">
      <dsp:nvSpPr>
        <dsp:cNvPr id="0" name=""/>
        <dsp:cNvSpPr/>
      </dsp:nvSpPr>
      <dsp:spPr>
        <a:xfrm>
          <a:off x="2120662" y="4017253"/>
          <a:ext cx="91440" cy="6462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6276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94C06A-2C1D-49DE-828C-E359D23D20C7}">
      <dsp:nvSpPr>
        <dsp:cNvPr id="0" name=""/>
        <dsp:cNvSpPr/>
      </dsp:nvSpPr>
      <dsp:spPr>
        <a:xfrm>
          <a:off x="2166382" y="1959910"/>
          <a:ext cx="2301052" cy="646276"/>
        </a:xfrm>
        <a:custGeom>
          <a:avLst/>
          <a:gdLst/>
          <a:ahLst/>
          <a:cxnLst/>
          <a:rect l="0" t="0" r="0" b="0"/>
          <a:pathLst>
            <a:path>
              <a:moveTo>
                <a:pt x="2301052" y="0"/>
              </a:moveTo>
              <a:lnTo>
                <a:pt x="2301052" y="440418"/>
              </a:lnTo>
              <a:lnTo>
                <a:pt x="0" y="440418"/>
              </a:lnTo>
              <a:lnTo>
                <a:pt x="0" y="64627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8B9E55-6C1A-4164-8896-716DCF18BBDC}">
      <dsp:nvSpPr>
        <dsp:cNvPr id="0" name=""/>
        <dsp:cNvSpPr/>
      </dsp:nvSpPr>
      <dsp:spPr>
        <a:xfrm>
          <a:off x="1859550" y="548843"/>
          <a:ext cx="5215770" cy="141106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0DD84B-F996-448B-AEB3-C2C0DDE65DD0}">
      <dsp:nvSpPr>
        <dsp:cNvPr id="0" name=""/>
        <dsp:cNvSpPr/>
      </dsp:nvSpPr>
      <dsp:spPr>
        <a:xfrm>
          <a:off x="2106456" y="783403"/>
          <a:ext cx="5215770" cy="14110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История Древнего мира</a:t>
          </a:r>
          <a:endParaRPr lang="ru-RU" sz="3600" b="1" kern="1200" dirty="0"/>
        </a:p>
      </dsp:txBody>
      <dsp:txXfrm>
        <a:off x="2106456" y="783403"/>
        <a:ext cx="5215770" cy="1411066"/>
      </dsp:txXfrm>
    </dsp:sp>
    <dsp:sp modelId="{45F1F4B8-C4F9-4440-BCDB-F049CA4813A3}">
      <dsp:nvSpPr>
        <dsp:cNvPr id="0" name=""/>
        <dsp:cNvSpPr/>
      </dsp:nvSpPr>
      <dsp:spPr>
        <a:xfrm>
          <a:off x="381460" y="2606186"/>
          <a:ext cx="3569843" cy="141106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DBFD90-5027-4420-B670-B29B8BB63768}">
      <dsp:nvSpPr>
        <dsp:cNvPr id="0" name=""/>
        <dsp:cNvSpPr/>
      </dsp:nvSpPr>
      <dsp:spPr>
        <a:xfrm>
          <a:off x="628366" y="2840746"/>
          <a:ext cx="3569843" cy="14110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Древний Восток</a:t>
          </a:r>
          <a:endParaRPr lang="ru-RU" sz="3600" b="1" kern="1200" dirty="0"/>
        </a:p>
      </dsp:txBody>
      <dsp:txXfrm>
        <a:off x="628366" y="2840746"/>
        <a:ext cx="3569843" cy="1411066"/>
      </dsp:txXfrm>
    </dsp:sp>
    <dsp:sp modelId="{6124776D-FB60-47FC-9BB1-6D34DA2CA373}">
      <dsp:nvSpPr>
        <dsp:cNvPr id="0" name=""/>
        <dsp:cNvSpPr/>
      </dsp:nvSpPr>
      <dsp:spPr>
        <a:xfrm>
          <a:off x="7305" y="4663529"/>
          <a:ext cx="4318153" cy="14110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A79721-1F69-4E28-A931-225B23F88D4F}">
      <dsp:nvSpPr>
        <dsp:cNvPr id="0" name=""/>
        <dsp:cNvSpPr/>
      </dsp:nvSpPr>
      <dsp:spPr>
        <a:xfrm>
          <a:off x="254211" y="4898089"/>
          <a:ext cx="4318153" cy="14110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Египет, Междуречье, Финикия, Палестина, Индия, Китай </a:t>
          </a:r>
          <a:endParaRPr lang="ru-RU" sz="2800" kern="1200" dirty="0"/>
        </a:p>
      </dsp:txBody>
      <dsp:txXfrm>
        <a:off x="254211" y="4898089"/>
        <a:ext cx="4318153" cy="1411066"/>
      </dsp:txXfrm>
    </dsp:sp>
    <dsp:sp modelId="{61550B38-4597-4D86-8DCE-8F1C605D5942}">
      <dsp:nvSpPr>
        <dsp:cNvPr id="0" name=""/>
        <dsp:cNvSpPr/>
      </dsp:nvSpPr>
      <dsp:spPr>
        <a:xfrm>
          <a:off x="5155649" y="2606186"/>
          <a:ext cx="3397760" cy="141106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903013-F31B-40AB-ABD0-C6FBCAE0D9F3}">
      <dsp:nvSpPr>
        <dsp:cNvPr id="0" name=""/>
        <dsp:cNvSpPr/>
      </dsp:nvSpPr>
      <dsp:spPr>
        <a:xfrm>
          <a:off x="5402555" y="2840746"/>
          <a:ext cx="3397760" cy="14110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Античность</a:t>
          </a:r>
          <a:endParaRPr lang="ru-RU" sz="3600" b="1" kern="1200" dirty="0"/>
        </a:p>
      </dsp:txBody>
      <dsp:txXfrm>
        <a:off x="5402555" y="2840746"/>
        <a:ext cx="3397760" cy="1411066"/>
      </dsp:txXfrm>
    </dsp:sp>
    <dsp:sp modelId="{ADBC35D4-BB06-4FE0-A576-413C918AC89E}">
      <dsp:nvSpPr>
        <dsp:cNvPr id="0" name=""/>
        <dsp:cNvSpPr/>
      </dsp:nvSpPr>
      <dsp:spPr>
        <a:xfrm>
          <a:off x="4819271" y="4663529"/>
          <a:ext cx="4070517" cy="14110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271988-FD69-44C2-96FF-CA8AD4407910}">
      <dsp:nvSpPr>
        <dsp:cNvPr id="0" name=""/>
        <dsp:cNvSpPr/>
      </dsp:nvSpPr>
      <dsp:spPr>
        <a:xfrm>
          <a:off x="5066177" y="4898089"/>
          <a:ext cx="4070517" cy="14110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Греция, Рим</a:t>
          </a:r>
          <a:endParaRPr lang="ru-RU" sz="2800" kern="1200" dirty="0"/>
        </a:p>
      </dsp:txBody>
      <dsp:txXfrm>
        <a:off x="5066177" y="4898089"/>
        <a:ext cx="4070517" cy="1411066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9DAF74F-9774-43EE-9D1A-B746CACEBAA3}">
      <dsp:nvSpPr>
        <dsp:cNvPr id="0" name=""/>
        <dsp:cNvSpPr/>
      </dsp:nvSpPr>
      <dsp:spPr>
        <a:xfrm>
          <a:off x="0" y="611685"/>
          <a:ext cx="8786842" cy="5491776"/>
        </a:xfrm>
        <a:prstGeom prst="swooshArrow">
          <a:avLst>
            <a:gd name="adj1" fmla="val 25000"/>
            <a:gd name="adj2" fmla="val 25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B285E3-B429-4545-BE60-EE6D0748030D}">
      <dsp:nvSpPr>
        <dsp:cNvPr id="0" name=""/>
        <dsp:cNvSpPr/>
      </dsp:nvSpPr>
      <dsp:spPr>
        <a:xfrm>
          <a:off x="1115928" y="4402109"/>
          <a:ext cx="228457" cy="22845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4FC9B1-10AE-4F0A-8DF2-C50453B795CC}">
      <dsp:nvSpPr>
        <dsp:cNvPr id="0" name=""/>
        <dsp:cNvSpPr/>
      </dsp:nvSpPr>
      <dsp:spPr>
        <a:xfrm>
          <a:off x="1230157" y="4516338"/>
          <a:ext cx="2047334" cy="1587123"/>
        </a:xfrm>
        <a:prstGeom prst="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055" tIns="0" rIns="0" bIns="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Появление первого человека</a:t>
          </a:r>
          <a:endParaRPr lang="ru-RU" sz="3200" kern="1200" dirty="0"/>
        </a:p>
      </dsp:txBody>
      <dsp:txXfrm>
        <a:off x="1230157" y="4516338"/>
        <a:ext cx="2047334" cy="1587123"/>
      </dsp:txXfrm>
    </dsp:sp>
    <dsp:sp modelId="{475B0421-6E1C-4F8B-8A99-C991CADD9976}">
      <dsp:nvSpPr>
        <dsp:cNvPr id="0" name=""/>
        <dsp:cNvSpPr/>
      </dsp:nvSpPr>
      <dsp:spPr>
        <a:xfrm>
          <a:off x="3132509" y="2909445"/>
          <a:ext cx="412981" cy="412981"/>
        </a:xfrm>
        <a:prstGeom prst="ellips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153C75-24A2-4C20-815D-950F69FAC442}">
      <dsp:nvSpPr>
        <dsp:cNvPr id="0" name=""/>
        <dsp:cNvSpPr/>
      </dsp:nvSpPr>
      <dsp:spPr>
        <a:xfrm>
          <a:off x="3338999" y="3115935"/>
          <a:ext cx="2108842" cy="2987526"/>
        </a:xfrm>
        <a:prstGeom prst="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8830" tIns="0" rIns="0" bIns="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Древний мир</a:t>
          </a:r>
          <a:endParaRPr lang="ru-RU" sz="3200" kern="1200" dirty="0"/>
        </a:p>
      </dsp:txBody>
      <dsp:txXfrm>
        <a:off x="3338999" y="3115935"/>
        <a:ext cx="2108842" cy="2987526"/>
      </dsp:txXfrm>
    </dsp:sp>
    <dsp:sp modelId="{D5B2E80F-CCE0-4BEE-B67D-F2746E702270}">
      <dsp:nvSpPr>
        <dsp:cNvPr id="0" name=""/>
        <dsp:cNvSpPr/>
      </dsp:nvSpPr>
      <dsp:spPr>
        <a:xfrm>
          <a:off x="5557677" y="2001105"/>
          <a:ext cx="571144" cy="571144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5C5120D-C955-43FC-A965-BF8D469BAD2A}">
      <dsp:nvSpPr>
        <dsp:cNvPr id="0" name=""/>
        <dsp:cNvSpPr/>
      </dsp:nvSpPr>
      <dsp:spPr>
        <a:xfrm>
          <a:off x="5843249" y="2286677"/>
          <a:ext cx="2108842" cy="3816784"/>
        </a:xfrm>
        <a:prstGeom prst="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2638" tIns="0" rIns="0" bIns="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476 год</a:t>
          </a:r>
          <a:endParaRPr lang="ru-RU" sz="3200" kern="1200" dirty="0"/>
        </a:p>
      </dsp:txBody>
      <dsp:txXfrm>
        <a:off x="5843249" y="2286677"/>
        <a:ext cx="2108842" cy="3816784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103F326-FD09-4E4D-B919-04CFA51AFF87}">
      <dsp:nvSpPr>
        <dsp:cNvPr id="0" name=""/>
        <dsp:cNvSpPr/>
      </dsp:nvSpPr>
      <dsp:spPr>
        <a:xfrm>
          <a:off x="4221539" y="2657442"/>
          <a:ext cx="2995931" cy="7128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5817"/>
              </a:lnTo>
              <a:lnTo>
                <a:pt x="2995931" y="485817"/>
              </a:lnTo>
              <a:lnTo>
                <a:pt x="2995931" y="71289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C72841-CEC8-4D7D-A27F-94D2ADA9416B}">
      <dsp:nvSpPr>
        <dsp:cNvPr id="0" name=""/>
        <dsp:cNvSpPr/>
      </dsp:nvSpPr>
      <dsp:spPr>
        <a:xfrm>
          <a:off x="4175819" y="2657442"/>
          <a:ext cx="91440" cy="7128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1289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327C7B-9E59-4E23-86B6-6681FFA8CB54}">
      <dsp:nvSpPr>
        <dsp:cNvPr id="0" name=""/>
        <dsp:cNvSpPr/>
      </dsp:nvSpPr>
      <dsp:spPr>
        <a:xfrm>
          <a:off x="1225608" y="2657442"/>
          <a:ext cx="2995931" cy="712895"/>
        </a:xfrm>
        <a:custGeom>
          <a:avLst/>
          <a:gdLst/>
          <a:ahLst/>
          <a:cxnLst/>
          <a:rect l="0" t="0" r="0" b="0"/>
          <a:pathLst>
            <a:path>
              <a:moveTo>
                <a:pt x="2995931" y="0"/>
              </a:moveTo>
              <a:lnTo>
                <a:pt x="2995931" y="485817"/>
              </a:lnTo>
              <a:lnTo>
                <a:pt x="0" y="485817"/>
              </a:lnTo>
              <a:lnTo>
                <a:pt x="0" y="71289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A40529-33DB-4AE4-AB80-4206765EC058}">
      <dsp:nvSpPr>
        <dsp:cNvPr id="0" name=""/>
        <dsp:cNvSpPr/>
      </dsp:nvSpPr>
      <dsp:spPr>
        <a:xfrm>
          <a:off x="2214581" y="1100920"/>
          <a:ext cx="4013915" cy="15565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886FC79-A30B-4981-8DCE-497CFC6DB421}">
      <dsp:nvSpPr>
        <dsp:cNvPr id="0" name=""/>
        <dsp:cNvSpPr/>
      </dsp:nvSpPr>
      <dsp:spPr>
        <a:xfrm>
          <a:off x="2486938" y="1359659"/>
          <a:ext cx="4013915" cy="15565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ИСТОЧНИКИ</a:t>
          </a:r>
          <a:endParaRPr lang="ru-RU" sz="3200" b="1" kern="1200" dirty="0"/>
        </a:p>
      </dsp:txBody>
      <dsp:txXfrm>
        <a:off x="2486938" y="1359659"/>
        <a:ext cx="4013915" cy="1556522"/>
      </dsp:txXfrm>
    </dsp:sp>
    <dsp:sp modelId="{9DF9A072-F570-4E73-B405-63A8BBD2F3D6}">
      <dsp:nvSpPr>
        <dsp:cNvPr id="0" name=""/>
        <dsp:cNvSpPr/>
      </dsp:nvSpPr>
      <dsp:spPr>
        <a:xfrm>
          <a:off x="0" y="3370337"/>
          <a:ext cx="2451216" cy="15565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68F5DDD-4335-433E-90A3-A4A7940BCDC0}">
      <dsp:nvSpPr>
        <dsp:cNvPr id="0" name=""/>
        <dsp:cNvSpPr/>
      </dsp:nvSpPr>
      <dsp:spPr>
        <a:xfrm>
          <a:off x="272357" y="3629077"/>
          <a:ext cx="2451216" cy="15565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ПИСЬМЕН-НЫЕ</a:t>
          </a:r>
          <a:endParaRPr lang="ru-RU" sz="3200" b="1" kern="1200" dirty="0"/>
        </a:p>
      </dsp:txBody>
      <dsp:txXfrm>
        <a:off x="272357" y="3629077"/>
        <a:ext cx="2451216" cy="1556522"/>
      </dsp:txXfrm>
    </dsp:sp>
    <dsp:sp modelId="{AAA5B9E8-D6BF-4BC1-85B8-656B69FDF508}">
      <dsp:nvSpPr>
        <dsp:cNvPr id="0" name=""/>
        <dsp:cNvSpPr/>
      </dsp:nvSpPr>
      <dsp:spPr>
        <a:xfrm>
          <a:off x="2995931" y="3370337"/>
          <a:ext cx="2451216" cy="15565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0B7DFAB-F539-428C-A07C-739DD162771C}">
      <dsp:nvSpPr>
        <dsp:cNvPr id="0" name=""/>
        <dsp:cNvSpPr/>
      </dsp:nvSpPr>
      <dsp:spPr>
        <a:xfrm>
          <a:off x="3268288" y="3629077"/>
          <a:ext cx="2451216" cy="15565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ВЕЩЕСТВЕННЫЕ</a:t>
          </a:r>
          <a:endParaRPr lang="ru-RU" sz="3200" b="1" kern="1200" dirty="0"/>
        </a:p>
      </dsp:txBody>
      <dsp:txXfrm>
        <a:off x="3268288" y="3629077"/>
        <a:ext cx="2451216" cy="1556522"/>
      </dsp:txXfrm>
    </dsp:sp>
    <dsp:sp modelId="{58A0328E-E618-4B99-B41A-D6B4A20CD825}">
      <dsp:nvSpPr>
        <dsp:cNvPr id="0" name=""/>
        <dsp:cNvSpPr/>
      </dsp:nvSpPr>
      <dsp:spPr>
        <a:xfrm>
          <a:off x="5991862" y="3370337"/>
          <a:ext cx="2451216" cy="15565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82EFFBD-09A3-483A-9D82-54D8FF9C1302}">
      <dsp:nvSpPr>
        <dsp:cNvPr id="0" name=""/>
        <dsp:cNvSpPr/>
      </dsp:nvSpPr>
      <dsp:spPr>
        <a:xfrm>
          <a:off x="6264219" y="3629077"/>
          <a:ext cx="2451216" cy="15565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УСТНЫЕ</a:t>
          </a:r>
          <a:endParaRPr lang="ru-RU" sz="3200" b="1" kern="1200" dirty="0"/>
        </a:p>
      </dsp:txBody>
      <dsp:txXfrm>
        <a:off x="6264219" y="3629077"/>
        <a:ext cx="2451216" cy="1556522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103F326-FD09-4E4D-B919-04CFA51AFF87}">
      <dsp:nvSpPr>
        <dsp:cNvPr id="0" name=""/>
        <dsp:cNvSpPr/>
      </dsp:nvSpPr>
      <dsp:spPr>
        <a:xfrm>
          <a:off x="4221539" y="1169998"/>
          <a:ext cx="2995931" cy="7128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5817"/>
              </a:lnTo>
              <a:lnTo>
                <a:pt x="2995931" y="485817"/>
              </a:lnTo>
              <a:lnTo>
                <a:pt x="2995931" y="71289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C72841-CEC8-4D7D-A27F-94D2ADA9416B}">
      <dsp:nvSpPr>
        <dsp:cNvPr id="0" name=""/>
        <dsp:cNvSpPr/>
      </dsp:nvSpPr>
      <dsp:spPr>
        <a:xfrm>
          <a:off x="4175819" y="1169998"/>
          <a:ext cx="91440" cy="7128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1289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327C7B-9E59-4E23-86B6-6681FFA8CB54}">
      <dsp:nvSpPr>
        <dsp:cNvPr id="0" name=""/>
        <dsp:cNvSpPr/>
      </dsp:nvSpPr>
      <dsp:spPr>
        <a:xfrm>
          <a:off x="1225608" y="1169998"/>
          <a:ext cx="2995931" cy="712895"/>
        </a:xfrm>
        <a:custGeom>
          <a:avLst/>
          <a:gdLst/>
          <a:ahLst/>
          <a:cxnLst/>
          <a:rect l="0" t="0" r="0" b="0"/>
          <a:pathLst>
            <a:path>
              <a:moveTo>
                <a:pt x="2995931" y="0"/>
              </a:moveTo>
              <a:lnTo>
                <a:pt x="2995931" y="485817"/>
              </a:lnTo>
              <a:lnTo>
                <a:pt x="0" y="485817"/>
              </a:lnTo>
              <a:lnTo>
                <a:pt x="0" y="71289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A40529-33DB-4AE4-AB80-4206765EC058}">
      <dsp:nvSpPr>
        <dsp:cNvPr id="0" name=""/>
        <dsp:cNvSpPr/>
      </dsp:nvSpPr>
      <dsp:spPr>
        <a:xfrm>
          <a:off x="214315" y="159472"/>
          <a:ext cx="8014448" cy="10105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886FC79-A30B-4981-8DCE-497CFC6DB421}">
      <dsp:nvSpPr>
        <dsp:cNvPr id="0" name=""/>
        <dsp:cNvSpPr/>
      </dsp:nvSpPr>
      <dsp:spPr>
        <a:xfrm>
          <a:off x="486672" y="418212"/>
          <a:ext cx="8014448" cy="10105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Исторические ИСТОЧНИКИ по </a:t>
          </a:r>
          <a:r>
            <a:rPr lang="ru-RU" sz="3200" b="1" kern="1200" dirty="0" smtClean="0"/>
            <a:t>Древнему миру</a:t>
          </a:r>
          <a:endParaRPr lang="ru-RU" sz="3200" b="1" kern="1200" dirty="0"/>
        </a:p>
      </dsp:txBody>
      <dsp:txXfrm>
        <a:off x="486672" y="418212"/>
        <a:ext cx="8014448" cy="1010525"/>
      </dsp:txXfrm>
    </dsp:sp>
    <dsp:sp modelId="{9DF9A072-F570-4E73-B405-63A8BBD2F3D6}">
      <dsp:nvSpPr>
        <dsp:cNvPr id="0" name=""/>
        <dsp:cNvSpPr/>
      </dsp:nvSpPr>
      <dsp:spPr>
        <a:xfrm>
          <a:off x="0" y="1882893"/>
          <a:ext cx="2451216" cy="15565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68F5DDD-4335-433E-90A3-A4A7940BCDC0}">
      <dsp:nvSpPr>
        <dsp:cNvPr id="0" name=""/>
        <dsp:cNvSpPr/>
      </dsp:nvSpPr>
      <dsp:spPr>
        <a:xfrm>
          <a:off x="272357" y="2141633"/>
          <a:ext cx="2451216" cy="15565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ПИСЬМЕННЫЕ: </a:t>
          </a:r>
        </a:p>
      </dsp:txBody>
      <dsp:txXfrm>
        <a:off x="272357" y="2141633"/>
        <a:ext cx="2451216" cy="1556522"/>
      </dsp:txXfrm>
    </dsp:sp>
    <dsp:sp modelId="{AAA5B9E8-D6BF-4BC1-85B8-656B69FDF508}">
      <dsp:nvSpPr>
        <dsp:cNvPr id="0" name=""/>
        <dsp:cNvSpPr/>
      </dsp:nvSpPr>
      <dsp:spPr>
        <a:xfrm>
          <a:off x="2995931" y="1882893"/>
          <a:ext cx="2451216" cy="15565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0B7DFAB-F539-428C-A07C-739DD162771C}">
      <dsp:nvSpPr>
        <dsp:cNvPr id="0" name=""/>
        <dsp:cNvSpPr/>
      </dsp:nvSpPr>
      <dsp:spPr>
        <a:xfrm>
          <a:off x="3268288" y="2141633"/>
          <a:ext cx="2451216" cy="15565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ВЕЩЕСТВЕННЫЕ:</a:t>
          </a:r>
          <a:endParaRPr lang="ru-RU" sz="2000" b="1" kern="1200" dirty="0"/>
        </a:p>
      </dsp:txBody>
      <dsp:txXfrm>
        <a:off x="3268288" y="2141633"/>
        <a:ext cx="2451216" cy="1556522"/>
      </dsp:txXfrm>
    </dsp:sp>
    <dsp:sp modelId="{58A0328E-E618-4B99-B41A-D6B4A20CD825}">
      <dsp:nvSpPr>
        <dsp:cNvPr id="0" name=""/>
        <dsp:cNvSpPr/>
      </dsp:nvSpPr>
      <dsp:spPr>
        <a:xfrm>
          <a:off x="5991862" y="1882893"/>
          <a:ext cx="2451216" cy="15565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82EFFBD-09A3-483A-9D82-54D8FF9C1302}">
      <dsp:nvSpPr>
        <dsp:cNvPr id="0" name=""/>
        <dsp:cNvSpPr/>
      </dsp:nvSpPr>
      <dsp:spPr>
        <a:xfrm>
          <a:off x="6264219" y="2141633"/>
          <a:ext cx="2451216" cy="15565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УСТНЫЕ:</a:t>
          </a:r>
          <a:endParaRPr lang="ru-RU" sz="2000" b="1" kern="1200" dirty="0"/>
        </a:p>
      </dsp:txBody>
      <dsp:txXfrm>
        <a:off x="6264219" y="2141633"/>
        <a:ext cx="2451216" cy="15565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7B224A-3CEF-4236-89BF-0EC40CD01D45}" type="datetimeFigureOut">
              <a:rPr lang="ru-RU" smtClean="0"/>
              <a:t>03.09.2017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7B0BA5-11F4-4A3D-9BE2-424F8C8B037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03.09.2017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03.09.2017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03.09.2017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03.09.2017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03.09.2017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03.09.2017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03.09.2017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03.09.2017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03.09.2017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03.09.2017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03.09.2017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730250"/>
            <a:ext cx="8128000" cy="53975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142976" y="1928802"/>
            <a:ext cx="707236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i="1" dirty="0" smtClean="0">
                <a:solidFill>
                  <a:srgbClr val="66FF33"/>
                </a:solidFill>
                <a:latin typeface="Georgia" pitchFamily="18" charset="0"/>
              </a:rPr>
              <a:t>Увлекательный мир </a:t>
            </a:r>
          </a:p>
          <a:p>
            <a:pPr algn="ctr"/>
            <a:r>
              <a:rPr lang="ru-RU" sz="6000" b="1" i="1" dirty="0" smtClean="0">
                <a:solidFill>
                  <a:srgbClr val="66FF33"/>
                </a:solidFill>
                <a:latin typeface="Georgia" pitchFamily="18" charset="0"/>
              </a:rPr>
              <a:t>ИСТОРИИ</a:t>
            </a:r>
            <a:endParaRPr lang="ru-RU" sz="6000" dirty="0" smtClean="0">
              <a:solidFill>
                <a:srgbClr val="66FF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214282" y="0"/>
          <a:ext cx="8715436" cy="6286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14348" y="3857628"/>
            <a:ext cx="2143140" cy="114300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643702" y="3857628"/>
            <a:ext cx="2143140" cy="114300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643306" y="3857628"/>
            <a:ext cx="2143140" cy="114300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214282" y="0"/>
          <a:ext cx="8715436" cy="3857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215074" y="3786190"/>
            <a:ext cx="2714644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2000" b="1" dirty="0" smtClean="0"/>
              <a:t>Надписи на камнях, глине, металле, дереве, древние книги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28926" y="4143380"/>
            <a:ext cx="3143272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2000" b="1" dirty="0" smtClean="0"/>
              <a:t>Статуи, оружие, монеты, украшения, кости людей и домашних животных, останки кораблей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4143380"/>
            <a:ext cx="2357454" cy="163121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2000" b="1" dirty="0" smtClean="0"/>
              <a:t>Легенды, мифы, сказки, предания, поговорки, пословицы, фразеологизмы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2285984" y="3571876"/>
            <a:ext cx="4071966" cy="42862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5400000">
            <a:off x="4331491" y="3812385"/>
            <a:ext cx="704856" cy="223838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0800000" flipV="1">
            <a:off x="2000232" y="3500438"/>
            <a:ext cx="4867308" cy="714380"/>
          </a:xfrm>
          <a:prstGeom prst="straightConnector1">
            <a:avLst/>
          </a:prstGeom>
          <a:ln w="76200">
            <a:solidFill>
              <a:srgbClr val="00B0F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трелка вправо с вырезом 4"/>
          <p:cNvSpPr/>
          <p:nvPr/>
        </p:nvSpPr>
        <p:spPr>
          <a:xfrm rot="368100">
            <a:off x="6651625" y="3783013"/>
            <a:ext cx="2339975" cy="3082925"/>
          </a:xfrm>
          <a:prstGeom prst="notchedRightArrow">
            <a:avLst>
              <a:gd name="adj1" fmla="val 50000"/>
              <a:gd name="adj2" fmla="val 3313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338455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buFont typeface="Arial" charset="0"/>
              <a:buNone/>
            </a:pPr>
            <a:r>
              <a:rPr lang="ru-RU" b="1" i="1" dirty="0" smtClean="0">
                <a:latin typeface="Georgia" pitchFamily="18" charset="0"/>
              </a:rPr>
              <a:t>   Если Ваши 10 лет жизни представить как 1 см на ленте истории человечества, длинна ленты составит 20 километров.</a:t>
            </a:r>
          </a:p>
          <a:p>
            <a:pPr>
              <a:buFont typeface="Arial" charset="0"/>
              <a:buNone/>
            </a:pPr>
            <a:r>
              <a:rPr lang="ru-RU" b="1" i="1" dirty="0" smtClean="0">
                <a:latin typeface="Georgia" pitchFamily="18" charset="0"/>
              </a:rPr>
              <a:t>- Сколько же лет человечество живет на земле?</a:t>
            </a:r>
          </a:p>
        </p:txBody>
      </p:sp>
      <p:sp>
        <p:nvSpPr>
          <p:cNvPr id="4" name="Круглая лента лицом вверх 3"/>
          <p:cNvSpPr/>
          <p:nvPr/>
        </p:nvSpPr>
        <p:spPr>
          <a:xfrm>
            <a:off x="0" y="3933825"/>
            <a:ext cx="8388350" cy="2303463"/>
          </a:xfrm>
          <a:prstGeom prst="ellipseRibbon2">
            <a:avLst>
              <a:gd name="adj1" fmla="val 25000"/>
              <a:gd name="adj2" fmla="val 67218"/>
              <a:gd name="adj3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908175" y="4508500"/>
            <a:ext cx="427232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i="1" dirty="0" smtClean="0">
                <a:latin typeface="Georgia" pitchFamily="18" charset="0"/>
              </a:rPr>
              <a:t>2 миллиона </a:t>
            </a:r>
            <a:r>
              <a:rPr lang="ru-RU" sz="3600" b="1" i="1" dirty="0">
                <a:latin typeface="Georgia" pitchFamily="18" charset="0"/>
              </a:rPr>
              <a:t>лет</a:t>
            </a:r>
            <a:endParaRPr lang="ru-RU" sz="36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57163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Вспомогательные исторические дисциплины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714620"/>
            <a:ext cx="8186766" cy="262572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3600" dirty="0" smtClean="0"/>
              <a:t>ЭТНОГРАФИЯ – наука о народах</a:t>
            </a:r>
          </a:p>
          <a:p>
            <a:r>
              <a:rPr lang="ru-RU" sz="3600" dirty="0" smtClean="0"/>
              <a:t>АРХЕОЛОГИЯ – наука, изучающая историю по вещественным источникам</a:t>
            </a:r>
          </a:p>
          <a:p>
            <a:endParaRPr lang="ru-RU" sz="3600" dirty="0" smtClean="0"/>
          </a:p>
          <a:p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storiskustegipe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0625" y="481012"/>
            <a:ext cx="6762750" cy="58959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889812_9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857232"/>
            <a:ext cx="6881861" cy="5161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428604"/>
            <a:ext cx="7342829" cy="55007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7.jpg"/>
          <p:cNvPicPr>
            <a:picLocks noChangeAspect="1"/>
          </p:cNvPicPr>
          <p:nvPr/>
        </p:nvPicPr>
        <p:blipFill>
          <a:blip r:embed="rId2" cstate="print"/>
          <a:srcRect l="27734" t="4687" r="27734" b="29687"/>
          <a:stretch>
            <a:fillRect/>
          </a:stretch>
        </p:blipFill>
        <p:spPr>
          <a:xfrm>
            <a:off x="1928794" y="642918"/>
            <a:ext cx="5143536" cy="56849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лександр_Македонский_мозаи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785794"/>
            <a:ext cx="6715172" cy="46377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-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74" y="285728"/>
            <a:ext cx="3876687" cy="614805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642918"/>
            <a:ext cx="7858180" cy="45243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3200" b="1" dirty="0" smtClean="0">
                <a:latin typeface="Georgia" pitchFamily="18" charset="0"/>
              </a:rPr>
              <a:t>На каждом уроке иметь: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200" b="1" dirty="0" smtClean="0">
                <a:latin typeface="Georgia" pitchFamily="18" charset="0"/>
              </a:rPr>
              <a:t>учебник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b="1" dirty="0" smtClean="0">
                <a:latin typeface="Georgia" pitchFamily="18" charset="0"/>
              </a:rPr>
              <a:t>тетрадь 48 листов в клетку в обложке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800" b="1" dirty="0" smtClean="0">
                <a:latin typeface="Georgia" pitchFamily="18" charset="0"/>
              </a:rPr>
              <a:t>тетрадь </a:t>
            </a:r>
            <a:r>
              <a:rPr lang="ru-RU" sz="2800" b="1" dirty="0" smtClean="0">
                <a:latin typeface="Georgia" pitchFamily="18" charset="0"/>
              </a:rPr>
              <a:t>12 листов в клетку в обложке</a:t>
            </a:r>
          </a:p>
          <a:p>
            <a:pPr>
              <a:buFont typeface="Wingdings" pitchFamily="2" charset="2"/>
              <a:buChar char="Ø"/>
              <a:defRPr/>
            </a:pPr>
            <a:endParaRPr lang="ru-RU" sz="2800" b="1" dirty="0" smtClean="0">
              <a:latin typeface="Georgia" pitchFamily="18" charset="0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ru-RU" sz="3200" b="1" dirty="0" smtClean="0">
                <a:latin typeface="Georgia" pitchFamily="18" charset="0"/>
              </a:rPr>
              <a:t>Необходимы для работы: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800" b="1" dirty="0" smtClean="0">
                <a:latin typeface="Georgia" pitchFamily="18" charset="0"/>
              </a:rPr>
              <a:t>Атлас по истории Древнего мира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800" b="1" dirty="0" smtClean="0">
                <a:latin typeface="Georgia" pitchFamily="18" charset="0"/>
              </a:rPr>
              <a:t>Контурные карты по истории Древнего мира</a:t>
            </a:r>
          </a:p>
          <a:p>
            <a:pPr fontAlgn="auto">
              <a:spcAft>
                <a:spcPts val="0"/>
              </a:spcAft>
              <a:defRPr/>
            </a:pPr>
            <a:endParaRPr lang="ru-RU" sz="2400" b="1" i="1" dirty="0" smtClean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6000" dirty="0" smtClean="0"/>
              <a:t>Домашнее задание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sz="3600" dirty="0" smtClean="0"/>
              <a:t>Стр.6-10 прочитать;</a:t>
            </a:r>
          </a:p>
          <a:p>
            <a:r>
              <a:rPr lang="ru-RU" sz="3600" dirty="0" smtClean="0"/>
              <a:t>Запомнить примеры исторических источников по истории Древнего мира;</a:t>
            </a:r>
          </a:p>
          <a:p>
            <a:r>
              <a:rPr lang="ru-RU" sz="3600" dirty="0" smtClean="0"/>
              <a:t>Термины знать;</a:t>
            </a:r>
          </a:p>
          <a:p>
            <a:r>
              <a:rPr lang="ru-RU" sz="3600" dirty="0" smtClean="0"/>
              <a:t>Устно ответить на вопрос – ПОЧЕМУ ГЕРОДОТА НАЗЫВАЮТ «ОТЦОМ ИСТОРИИ»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1093" y="1857364"/>
            <a:ext cx="806182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Georgia" pitchFamily="18" charset="0"/>
              </a:rPr>
              <a:t>История – что это?</a:t>
            </a:r>
            <a:endParaRPr lang="ru-RU" sz="8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71934" y="1428736"/>
            <a:ext cx="435770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Georgia" pitchFamily="18" charset="0"/>
              </a:rPr>
              <a:t>История – </a:t>
            </a:r>
          </a:p>
          <a:p>
            <a:r>
              <a:rPr lang="ru-RU" sz="3600" b="1" i="1" dirty="0" smtClean="0">
                <a:solidFill>
                  <a:srgbClr val="FF0000"/>
                </a:solidFill>
                <a:latin typeface="Georgia" pitchFamily="18" charset="0"/>
              </a:rPr>
              <a:t>это наука, которая изучает жизнь человека и его деятельность в прошлом</a:t>
            </a:r>
            <a:endParaRPr lang="ru-RU" sz="3600" dirty="0"/>
          </a:p>
        </p:txBody>
      </p:sp>
      <p:pic>
        <p:nvPicPr>
          <p:cNvPr id="3" name="Рисунок 2" descr="729_486_560d973fa5d1e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6049" r="16049"/>
          <a:stretch>
            <a:fillRect/>
          </a:stretch>
        </p:blipFill>
        <p:spPr>
          <a:xfrm>
            <a:off x="0" y="1878188"/>
            <a:ext cx="5072066" cy="49798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785786" y="642918"/>
          <a:ext cx="7572428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285728"/>
            <a:ext cx="9144000" cy="7848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Всеобщая или всемирная история</a:t>
            </a:r>
            <a:endParaRPr lang="ru-RU" sz="45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428596" y="500042"/>
          <a:ext cx="8001056" cy="578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357158" y="0"/>
          <a:ext cx="8786842" cy="6715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3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6923C"/>
      </a:hlink>
      <a:folHlink>
        <a:srgbClr val="76923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247</Words>
  <Application>Microsoft Office PowerPoint</Application>
  <PresentationFormat>Экран (4:3)</PresentationFormat>
  <Paragraphs>53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Вспомогательные исторические дисциплины</vt:lpstr>
      <vt:lpstr>Слайд 14</vt:lpstr>
      <vt:lpstr>Слайд 15</vt:lpstr>
      <vt:lpstr>Слайд 16</vt:lpstr>
      <vt:lpstr>Слайд 17</vt:lpstr>
      <vt:lpstr>Слайд 18</vt:lpstr>
      <vt:lpstr>Слайд 19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Шаблон Фокиной Л. П.</dc:creator>
  <cp:lastModifiedBy>Admin</cp:lastModifiedBy>
  <cp:revision>50</cp:revision>
  <dcterms:created xsi:type="dcterms:W3CDTF">2014-07-06T18:18:01Z</dcterms:created>
  <dcterms:modified xsi:type="dcterms:W3CDTF">2017-09-03T19:54:14Z</dcterms:modified>
</cp:coreProperties>
</file>