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A616C-6FCF-4239-BD99-B8067AEC42FC}" type="doc">
      <dgm:prSet loTypeId="urn:microsoft.com/office/officeart/2005/8/layout/lProcess3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DD4C481-0156-41DB-AD10-68E1790F0D5E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Причины:</a:t>
          </a:r>
          <a:endParaRPr lang="ru-RU" dirty="0">
            <a:solidFill>
              <a:schemeClr val="tx1"/>
            </a:solidFill>
          </a:endParaRPr>
        </a:p>
      </dgm:t>
    </dgm:pt>
    <dgm:pt modelId="{DD326361-72F3-4D0B-B53B-65B4B787D0F9}" type="parTrans" cxnId="{B94D7DC2-46F6-4985-B545-293E8578B8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9F8A17-AE56-4B50-B535-E286FDDB3087}" type="sibTrans" cxnId="{B94D7DC2-46F6-4985-B545-293E8578B8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324AF8-B734-4C5E-ACEA-44EB05B13823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1.Недовольство в распределении территорий</a:t>
          </a:r>
          <a:endParaRPr lang="ru-RU" dirty="0">
            <a:solidFill>
              <a:schemeClr val="tx1"/>
            </a:solidFill>
          </a:endParaRPr>
        </a:p>
      </dgm:t>
    </dgm:pt>
    <dgm:pt modelId="{AFF4A314-438F-4683-9E9D-84E8493BEEF4}" type="parTrans" cxnId="{FF2437CE-C2CE-4BAD-AF28-0BCD32043A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FE7E324-1DBC-4E7A-8AF1-CBFBDE60BA28}" type="sibTrans" cxnId="{FF2437CE-C2CE-4BAD-AF28-0BCD32043A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FBB312-B643-4457-A478-222DF1A046CC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2.Борьба за единоличную власть в Киеве</a:t>
          </a:r>
          <a:endParaRPr lang="ru-RU" dirty="0">
            <a:solidFill>
              <a:schemeClr val="tx1"/>
            </a:solidFill>
          </a:endParaRPr>
        </a:p>
      </dgm:t>
    </dgm:pt>
    <dgm:pt modelId="{CCF6AFCB-2C4B-4930-936E-7D47195E7A88}" type="parTrans" cxnId="{DDA24DE6-52EF-4306-A07C-0C46C118C1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0747F6-9545-4775-B66C-04F18F9C987C}" type="sibTrans" cxnId="{DDA24DE6-52EF-4306-A07C-0C46C118C1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A33D44-76B2-4B58-81EA-17A60FC233C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3.Борьба за право не зависеть от воли Киева</a:t>
          </a:r>
          <a:endParaRPr lang="ru-RU" dirty="0">
            <a:solidFill>
              <a:schemeClr val="tx1"/>
            </a:solidFill>
          </a:endParaRPr>
        </a:p>
      </dgm:t>
    </dgm:pt>
    <dgm:pt modelId="{28B90B14-F72C-4C18-8A86-7103D19CF8C3}" type="parTrans" cxnId="{51217A26-1C6A-4421-A3A5-81C8B06AD91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B8944A-445F-4F5A-805A-B44167E70FF4}" type="sibTrans" cxnId="{51217A26-1C6A-4421-A3A5-81C8B06AD91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9973CA-B37C-44B0-A0BC-EDBDC2DF958E}" type="pres">
      <dgm:prSet presAssocID="{9FCA616C-6FCF-4239-BD99-B8067AEC42F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1869E9-E78D-46BE-A79B-034205D4B4A5}" type="pres">
      <dgm:prSet presAssocID="{DDD4C481-0156-41DB-AD10-68E1790F0D5E}" presName="horFlow" presStyleCnt="0"/>
      <dgm:spPr/>
    </dgm:pt>
    <dgm:pt modelId="{6888DB0E-200C-4781-A666-D1E97A78488A}" type="pres">
      <dgm:prSet presAssocID="{DDD4C481-0156-41DB-AD10-68E1790F0D5E}" presName="bigChev" presStyleLbl="node1" presStyleIdx="0" presStyleCnt="4" custScaleX="295693" custScaleY="130220"/>
      <dgm:spPr/>
      <dgm:t>
        <a:bodyPr/>
        <a:lstStyle/>
        <a:p>
          <a:endParaRPr lang="ru-RU"/>
        </a:p>
      </dgm:t>
    </dgm:pt>
    <dgm:pt modelId="{8BCAD736-7CD5-416E-918C-70FA766A39A3}" type="pres">
      <dgm:prSet presAssocID="{DDD4C481-0156-41DB-AD10-68E1790F0D5E}" presName="vSp" presStyleCnt="0"/>
      <dgm:spPr/>
    </dgm:pt>
    <dgm:pt modelId="{34C33D65-4932-4CAA-B44C-BE9AE310AA8C}" type="pres">
      <dgm:prSet presAssocID="{3E324AF8-B734-4C5E-ACEA-44EB05B13823}" presName="horFlow" presStyleCnt="0"/>
      <dgm:spPr/>
    </dgm:pt>
    <dgm:pt modelId="{52B2B9A6-4DDC-4E9F-B29F-01EEF842CDD6}" type="pres">
      <dgm:prSet presAssocID="{3E324AF8-B734-4C5E-ACEA-44EB05B13823}" presName="bigChev" presStyleLbl="node1" presStyleIdx="1" presStyleCnt="4" custScaleX="295693" custScaleY="130220"/>
      <dgm:spPr/>
      <dgm:t>
        <a:bodyPr/>
        <a:lstStyle/>
        <a:p>
          <a:endParaRPr lang="ru-RU"/>
        </a:p>
      </dgm:t>
    </dgm:pt>
    <dgm:pt modelId="{D5BDFADE-A281-4889-811A-94C2EE002F76}" type="pres">
      <dgm:prSet presAssocID="{3E324AF8-B734-4C5E-ACEA-44EB05B13823}" presName="vSp" presStyleCnt="0"/>
      <dgm:spPr/>
    </dgm:pt>
    <dgm:pt modelId="{8436872F-EC9F-4EBF-8C8A-D37D6E5C3B42}" type="pres">
      <dgm:prSet presAssocID="{65FBB312-B643-4457-A478-222DF1A046CC}" presName="horFlow" presStyleCnt="0"/>
      <dgm:spPr/>
    </dgm:pt>
    <dgm:pt modelId="{0790361F-B317-4761-B76A-A9905AE73FD9}" type="pres">
      <dgm:prSet presAssocID="{65FBB312-B643-4457-A478-222DF1A046CC}" presName="bigChev" presStyleLbl="node1" presStyleIdx="2" presStyleCnt="4" custScaleX="295693" custScaleY="130220"/>
      <dgm:spPr/>
      <dgm:t>
        <a:bodyPr/>
        <a:lstStyle/>
        <a:p>
          <a:endParaRPr lang="ru-RU"/>
        </a:p>
      </dgm:t>
    </dgm:pt>
    <dgm:pt modelId="{F7C3E92C-FD26-4B9F-A2AE-BDF367C464A9}" type="pres">
      <dgm:prSet presAssocID="{65FBB312-B643-4457-A478-222DF1A046CC}" presName="vSp" presStyleCnt="0"/>
      <dgm:spPr/>
    </dgm:pt>
    <dgm:pt modelId="{983BF785-5799-439C-B213-5EEF844EE181}" type="pres">
      <dgm:prSet presAssocID="{F7A33D44-76B2-4B58-81EA-17A60FC233C4}" presName="horFlow" presStyleCnt="0"/>
      <dgm:spPr/>
    </dgm:pt>
    <dgm:pt modelId="{07667AE2-40F6-4207-98F3-D3EF6FCF8E76}" type="pres">
      <dgm:prSet presAssocID="{F7A33D44-76B2-4B58-81EA-17A60FC233C4}" presName="bigChev" presStyleLbl="node1" presStyleIdx="3" presStyleCnt="4" custScaleX="295693" custScaleY="130220"/>
      <dgm:spPr/>
      <dgm:t>
        <a:bodyPr/>
        <a:lstStyle/>
        <a:p>
          <a:endParaRPr lang="ru-RU"/>
        </a:p>
      </dgm:t>
    </dgm:pt>
  </dgm:ptLst>
  <dgm:cxnLst>
    <dgm:cxn modelId="{B94D7DC2-46F6-4985-B545-293E8578B887}" srcId="{9FCA616C-6FCF-4239-BD99-B8067AEC42FC}" destId="{DDD4C481-0156-41DB-AD10-68E1790F0D5E}" srcOrd="0" destOrd="0" parTransId="{DD326361-72F3-4D0B-B53B-65B4B787D0F9}" sibTransId="{619F8A17-AE56-4B50-B535-E286FDDB3087}"/>
    <dgm:cxn modelId="{5C79D824-3C4A-4F10-8869-63D94646FF9C}" type="presOf" srcId="{F7A33D44-76B2-4B58-81EA-17A60FC233C4}" destId="{07667AE2-40F6-4207-98F3-D3EF6FCF8E76}" srcOrd="0" destOrd="0" presId="urn:microsoft.com/office/officeart/2005/8/layout/lProcess3"/>
    <dgm:cxn modelId="{7EA09226-5E78-407C-BD0F-CFBF838E0779}" type="presOf" srcId="{65FBB312-B643-4457-A478-222DF1A046CC}" destId="{0790361F-B317-4761-B76A-A9905AE73FD9}" srcOrd="0" destOrd="0" presId="urn:microsoft.com/office/officeart/2005/8/layout/lProcess3"/>
    <dgm:cxn modelId="{C589B3FE-BC19-47CD-9D49-AAA0F2D71FA9}" type="presOf" srcId="{3E324AF8-B734-4C5E-ACEA-44EB05B13823}" destId="{52B2B9A6-4DDC-4E9F-B29F-01EEF842CDD6}" srcOrd="0" destOrd="0" presId="urn:microsoft.com/office/officeart/2005/8/layout/lProcess3"/>
    <dgm:cxn modelId="{47B6E38E-5D25-4121-8EE6-4414926BAC65}" type="presOf" srcId="{9FCA616C-6FCF-4239-BD99-B8067AEC42FC}" destId="{939973CA-B37C-44B0-A0BC-EDBDC2DF958E}" srcOrd="0" destOrd="0" presId="urn:microsoft.com/office/officeart/2005/8/layout/lProcess3"/>
    <dgm:cxn modelId="{51217A26-1C6A-4421-A3A5-81C8B06AD918}" srcId="{9FCA616C-6FCF-4239-BD99-B8067AEC42FC}" destId="{F7A33D44-76B2-4B58-81EA-17A60FC233C4}" srcOrd="3" destOrd="0" parTransId="{28B90B14-F72C-4C18-8A86-7103D19CF8C3}" sibTransId="{9EB8944A-445F-4F5A-805A-B44167E70FF4}"/>
    <dgm:cxn modelId="{FF2437CE-C2CE-4BAD-AF28-0BCD32043A83}" srcId="{9FCA616C-6FCF-4239-BD99-B8067AEC42FC}" destId="{3E324AF8-B734-4C5E-ACEA-44EB05B13823}" srcOrd="1" destOrd="0" parTransId="{AFF4A314-438F-4683-9E9D-84E8493BEEF4}" sibTransId="{7FE7E324-1DBC-4E7A-8AF1-CBFBDE60BA28}"/>
    <dgm:cxn modelId="{D4802D6E-19B6-4E4C-8D0F-6E80B3A527E5}" type="presOf" srcId="{DDD4C481-0156-41DB-AD10-68E1790F0D5E}" destId="{6888DB0E-200C-4781-A666-D1E97A78488A}" srcOrd="0" destOrd="0" presId="urn:microsoft.com/office/officeart/2005/8/layout/lProcess3"/>
    <dgm:cxn modelId="{DDA24DE6-52EF-4306-A07C-0C46C118C157}" srcId="{9FCA616C-6FCF-4239-BD99-B8067AEC42FC}" destId="{65FBB312-B643-4457-A478-222DF1A046CC}" srcOrd="2" destOrd="0" parTransId="{CCF6AFCB-2C4B-4930-936E-7D47195E7A88}" sibTransId="{D60747F6-9545-4775-B66C-04F18F9C987C}"/>
    <dgm:cxn modelId="{82573997-85D8-4666-B8E7-B15AA54E17B2}" type="presParOf" srcId="{939973CA-B37C-44B0-A0BC-EDBDC2DF958E}" destId="{461869E9-E78D-46BE-A79B-034205D4B4A5}" srcOrd="0" destOrd="0" presId="urn:microsoft.com/office/officeart/2005/8/layout/lProcess3"/>
    <dgm:cxn modelId="{D3991BD8-8781-4548-9E0A-53F8058F74D5}" type="presParOf" srcId="{461869E9-E78D-46BE-A79B-034205D4B4A5}" destId="{6888DB0E-200C-4781-A666-D1E97A78488A}" srcOrd="0" destOrd="0" presId="urn:microsoft.com/office/officeart/2005/8/layout/lProcess3"/>
    <dgm:cxn modelId="{49A17549-A682-4CBB-82A5-D8E881BBEFB5}" type="presParOf" srcId="{939973CA-B37C-44B0-A0BC-EDBDC2DF958E}" destId="{8BCAD736-7CD5-416E-918C-70FA766A39A3}" srcOrd="1" destOrd="0" presId="urn:microsoft.com/office/officeart/2005/8/layout/lProcess3"/>
    <dgm:cxn modelId="{76F19F52-FA1C-4EC7-8044-4F4497C0FE52}" type="presParOf" srcId="{939973CA-B37C-44B0-A0BC-EDBDC2DF958E}" destId="{34C33D65-4932-4CAA-B44C-BE9AE310AA8C}" srcOrd="2" destOrd="0" presId="urn:microsoft.com/office/officeart/2005/8/layout/lProcess3"/>
    <dgm:cxn modelId="{3C040708-5736-4F23-9BB6-BD91137A5D9C}" type="presParOf" srcId="{34C33D65-4932-4CAA-B44C-BE9AE310AA8C}" destId="{52B2B9A6-4DDC-4E9F-B29F-01EEF842CDD6}" srcOrd="0" destOrd="0" presId="urn:microsoft.com/office/officeart/2005/8/layout/lProcess3"/>
    <dgm:cxn modelId="{46D2D4A2-C45C-46ED-8139-AB2BDAA32E9A}" type="presParOf" srcId="{939973CA-B37C-44B0-A0BC-EDBDC2DF958E}" destId="{D5BDFADE-A281-4889-811A-94C2EE002F76}" srcOrd="3" destOrd="0" presId="urn:microsoft.com/office/officeart/2005/8/layout/lProcess3"/>
    <dgm:cxn modelId="{F4795891-BD44-4B5C-97F9-648CE4AF0201}" type="presParOf" srcId="{939973CA-B37C-44B0-A0BC-EDBDC2DF958E}" destId="{8436872F-EC9F-4EBF-8C8A-D37D6E5C3B42}" srcOrd="4" destOrd="0" presId="urn:microsoft.com/office/officeart/2005/8/layout/lProcess3"/>
    <dgm:cxn modelId="{BEB87021-1B10-48ED-B29D-266C044B1094}" type="presParOf" srcId="{8436872F-EC9F-4EBF-8C8A-D37D6E5C3B42}" destId="{0790361F-B317-4761-B76A-A9905AE73FD9}" srcOrd="0" destOrd="0" presId="urn:microsoft.com/office/officeart/2005/8/layout/lProcess3"/>
    <dgm:cxn modelId="{122D3BDF-21F7-4E2C-A968-BDFE59C4FB57}" type="presParOf" srcId="{939973CA-B37C-44B0-A0BC-EDBDC2DF958E}" destId="{F7C3E92C-FD26-4B9F-A2AE-BDF367C464A9}" srcOrd="5" destOrd="0" presId="urn:microsoft.com/office/officeart/2005/8/layout/lProcess3"/>
    <dgm:cxn modelId="{F0D34379-E090-4A82-B092-3FFCE2BF8139}" type="presParOf" srcId="{939973CA-B37C-44B0-A0BC-EDBDC2DF958E}" destId="{983BF785-5799-439C-B213-5EEF844EE181}" srcOrd="6" destOrd="0" presId="urn:microsoft.com/office/officeart/2005/8/layout/lProcess3"/>
    <dgm:cxn modelId="{399FC7AA-56A7-49B3-A993-083AEA9F8A13}" type="presParOf" srcId="{983BF785-5799-439C-B213-5EEF844EE181}" destId="{07667AE2-40F6-4207-98F3-D3EF6FCF8E76}" srcOrd="0" destOrd="0" presId="urn:microsoft.com/office/officeart/2005/8/layout/l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FD229D-8253-4E37-9B01-CB9F62B2E4E1}" type="doc">
      <dgm:prSet loTypeId="urn:microsoft.com/office/officeart/2005/8/layout/hProcess11" loCatId="process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16F81B8B-9C05-4540-A306-1E4CDC153802}">
      <dgm:prSet/>
      <dgm:spPr/>
      <dgm:t>
        <a:bodyPr/>
        <a:lstStyle/>
        <a:p>
          <a:pPr rtl="0"/>
          <a:r>
            <a:rPr lang="ru-RU" b="1" dirty="0" smtClean="0"/>
            <a:t>Первая междоусобица (Х век). Вражда между сыновьями Святослава;</a:t>
          </a:r>
          <a:endParaRPr lang="ru-RU" b="1" dirty="0"/>
        </a:p>
      </dgm:t>
    </dgm:pt>
    <dgm:pt modelId="{233DA86F-A6F1-4160-A958-629CBB886A97}" type="parTrans" cxnId="{D9E074E4-9F11-4E4D-B66A-AAA447573777}">
      <dgm:prSet/>
      <dgm:spPr/>
      <dgm:t>
        <a:bodyPr/>
        <a:lstStyle/>
        <a:p>
          <a:endParaRPr lang="ru-RU"/>
        </a:p>
      </dgm:t>
    </dgm:pt>
    <dgm:pt modelId="{1F26410D-79CE-45CD-A1EC-D8DB54EF8624}" type="sibTrans" cxnId="{D9E074E4-9F11-4E4D-B66A-AAA447573777}">
      <dgm:prSet/>
      <dgm:spPr/>
      <dgm:t>
        <a:bodyPr/>
        <a:lstStyle/>
        <a:p>
          <a:endParaRPr lang="ru-RU"/>
        </a:p>
      </dgm:t>
    </dgm:pt>
    <dgm:pt modelId="{CE5A38B1-011A-4AE0-951E-561D42DEFA16}">
      <dgm:prSet/>
      <dgm:spPr/>
      <dgm:t>
        <a:bodyPr/>
        <a:lstStyle/>
        <a:p>
          <a:pPr rtl="0"/>
          <a:r>
            <a:rPr lang="ru-RU" b="1" dirty="0" smtClean="0"/>
            <a:t>Вторая междоусобица (начало </a:t>
          </a:r>
          <a:r>
            <a:rPr lang="en-US" b="1" dirty="0" smtClean="0"/>
            <a:t>XI</a:t>
          </a:r>
          <a:r>
            <a:rPr lang="ru-RU" b="1" dirty="0" smtClean="0"/>
            <a:t>века). Вражда между сыновьями Владимира.</a:t>
          </a:r>
          <a:endParaRPr lang="ru-RU" b="1" dirty="0"/>
        </a:p>
      </dgm:t>
    </dgm:pt>
    <dgm:pt modelId="{EE5B2D27-22A9-41AE-A982-D77253C49C50}" type="parTrans" cxnId="{F6B976EB-732F-407B-A3F5-470618ABAB9A}">
      <dgm:prSet/>
      <dgm:spPr/>
      <dgm:t>
        <a:bodyPr/>
        <a:lstStyle/>
        <a:p>
          <a:endParaRPr lang="ru-RU"/>
        </a:p>
      </dgm:t>
    </dgm:pt>
    <dgm:pt modelId="{9F8D8A4D-10FF-41C2-AD17-AFF1456D2E9A}" type="sibTrans" cxnId="{F6B976EB-732F-407B-A3F5-470618ABAB9A}">
      <dgm:prSet/>
      <dgm:spPr/>
      <dgm:t>
        <a:bodyPr/>
        <a:lstStyle/>
        <a:p>
          <a:endParaRPr lang="ru-RU"/>
        </a:p>
      </dgm:t>
    </dgm:pt>
    <dgm:pt modelId="{EC15DBCE-A50D-4BAC-9F2F-24D3AC0216A8}">
      <dgm:prSet/>
      <dgm:spPr/>
      <dgm:t>
        <a:bodyPr/>
        <a:lstStyle/>
        <a:p>
          <a:pPr rtl="0"/>
          <a:r>
            <a:rPr lang="ru-RU" b="1" dirty="0" smtClean="0"/>
            <a:t>Третья междоусобица (конец </a:t>
          </a:r>
          <a:r>
            <a:rPr lang="en-US" b="1" dirty="0" smtClean="0"/>
            <a:t>XI</a:t>
          </a:r>
          <a:r>
            <a:rPr lang="ru-RU" b="1" dirty="0" smtClean="0"/>
            <a:t> века). Вражда между сыновьями Ярослава.</a:t>
          </a:r>
          <a:endParaRPr lang="ru-RU" b="1" dirty="0"/>
        </a:p>
      </dgm:t>
    </dgm:pt>
    <dgm:pt modelId="{0F78A113-7BFB-42E6-B090-CD2578932A6B}" type="parTrans" cxnId="{79367A39-3B6F-4284-8D97-C16D2A40F539}">
      <dgm:prSet/>
      <dgm:spPr/>
      <dgm:t>
        <a:bodyPr/>
        <a:lstStyle/>
        <a:p>
          <a:endParaRPr lang="ru-RU"/>
        </a:p>
      </dgm:t>
    </dgm:pt>
    <dgm:pt modelId="{36805A9B-60BD-405E-9477-81E34C5BB74C}" type="sibTrans" cxnId="{79367A39-3B6F-4284-8D97-C16D2A40F539}">
      <dgm:prSet/>
      <dgm:spPr/>
      <dgm:t>
        <a:bodyPr/>
        <a:lstStyle/>
        <a:p>
          <a:endParaRPr lang="ru-RU"/>
        </a:p>
      </dgm:t>
    </dgm:pt>
    <dgm:pt modelId="{80E3C27A-8966-4271-ABD0-0979CA820287}" type="pres">
      <dgm:prSet presAssocID="{EEFD229D-8253-4E37-9B01-CB9F62B2E4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D2D67-5C3C-4BDC-A62B-AAA84DE1BF68}" type="pres">
      <dgm:prSet presAssocID="{EEFD229D-8253-4E37-9B01-CB9F62B2E4E1}" presName="arrow" presStyleLbl="bgShp" presStyleIdx="0" presStyleCnt="1"/>
      <dgm:spPr/>
    </dgm:pt>
    <dgm:pt modelId="{7781E1F3-74B4-4F66-91AC-D526A3F4C325}" type="pres">
      <dgm:prSet presAssocID="{EEFD229D-8253-4E37-9B01-CB9F62B2E4E1}" presName="points" presStyleCnt="0"/>
      <dgm:spPr/>
    </dgm:pt>
    <dgm:pt modelId="{3C1BB891-C0F3-489F-9397-C3B86DB2D615}" type="pres">
      <dgm:prSet presAssocID="{16F81B8B-9C05-4540-A306-1E4CDC153802}" presName="compositeA" presStyleCnt="0"/>
      <dgm:spPr/>
    </dgm:pt>
    <dgm:pt modelId="{A900CD1C-C147-4781-BA59-C7F3B6F6B6B7}" type="pres">
      <dgm:prSet presAssocID="{16F81B8B-9C05-4540-A306-1E4CDC153802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34FBB-2D67-4E14-921C-2DA61F66D15B}" type="pres">
      <dgm:prSet presAssocID="{16F81B8B-9C05-4540-A306-1E4CDC153802}" presName="circleA" presStyleLbl="node1" presStyleIdx="0" presStyleCnt="3"/>
      <dgm:spPr/>
    </dgm:pt>
    <dgm:pt modelId="{37229969-B4A5-41D6-9D8C-FDB8A4D62193}" type="pres">
      <dgm:prSet presAssocID="{16F81B8B-9C05-4540-A306-1E4CDC153802}" presName="spaceA" presStyleCnt="0"/>
      <dgm:spPr/>
    </dgm:pt>
    <dgm:pt modelId="{99703EF0-1B4F-47DD-BA22-AA7B36DCAA2C}" type="pres">
      <dgm:prSet presAssocID="{1F26410D-79CE-45CD-A1EC-D8DB54EF8624}" presName="space" presStyleCnt="0"/>
      <dgm:spPr/>
    </dgm:pt>
    <dgm:pt modelId="{1DA96152-7B58-4098-B865-DBBB814C539C}" type="pres">
      <dgm:prSet presAssocID="{CE5A38B1-011A-4AE0-951E-561D42DEFA16}" presName="compositeB" presStyleCnt="0"/>
      <dgm:spPr/>
    </dgm:pt>
    <dgm:pt modelId="{E70D4B62-5491-401D-AE07-714FB3076104}" type="pres">
      <dgm:prSet presAssocID="{CE5A38B1-011A-4AE0-951E-561D42DEFA16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4F55D-26D5-4ADC-86DE-DBF9CC8D8458}" type="pres">
      <dgm:prSet presAssocID="{CE5A38B1-011A-4AE0-951E-561D42DEFA16}" presName="circleB" presStyleLbl="node1" presStyleIdx="1" presStyleCnt="3"/>
      <dgm:spPr/>
    </dgm:pt>
    <dgm:pt modelId="{E1981ABC-32CD-4D7E-B89E-D0CD6AFE0182}" type="pres">
      <dgm:prSet presAssocID="{CE5A38B1-011A-4AE0-951E-561D42DEFA16}" presName="spaceB" presStyleCnt="0"/>
      <dgm:spPr/>
    </dgm:pt>
    <dgm:pt modelId="{927C6809-B7CE-4BC3-9335-09F2782BEA43}" type="pres">
      <dgm:prSet presAssocID="{9F8D8A4D-10FF-41C2-AD17-AFF1456D2E9A}" presName="space" presStyleCnt="0"/>
      <dgm:spPr/>
    </dgm:pt>
    <dgm:pt modelId="{B098D4F5-25AD-4AA6-BDF6-0BFD7D285103}" type="pres">
      <dgm:prSet presAssocID="{EC15DBCE-A50D-4BAC-9F2F-24D3AC0216A8}" presName="compositeA" presStyleCnt="0"/>
      <dgm:spPr/>
    </dgm:pt>
    <dgm:pt modelId="{1732068E-3127-4943-A277-8947812DC8B8}" type="pres">
      <dgm:prSet presAssocID="{EC15DBCE-A50D-4BAC-9F2F-24D3AC0216A8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F4D79-C526-4C2B-B352-C9BC2908778D}" type="pres">
      <dgm:prSet presAssocID="{EC15DBCE-A50D-4BAC-9F2F-24D3AC0216A8}" presName="circleA" presStyleLbl="node1" presStyleIdx="2" presStyleCnt="3"/>
      <dgm:spPr/>
    </dgm:pt>
    <dgm:pt modelId="{B29CA99B-9D16-4244-AC6F-A67849970BF3}" type="pres">
      <dgm:prSet presAssocID="{EC15DBCE-A50D-4BAC-9F2F-24D3AC0216A8}" presName="spaceA" presStyleCnt="0"/>
      <dgm:spPr/>
    </dgm:pt>
  </dgm:ptLst>
  <dgm:cxnLst>
    <dgm:cxn modelId="{EB157AF0-59D2-4757-BD7F-A47F854101A8}" type="presOf" srcId="{16F81B8B-9C05-4540-A306-1E4CDC153802}" destId="{A900CD1C-C147-4781-BA59-C7F3B6F6B6B7}" srcOrd="0" destOrd="0" presId="urn:microsoft.com/office/officeart/2005/8/layout/hProcess11"/>
    <dgm:cxn modelId="{D9E074E4-9F11-4E4D-B66A-AAA447573777}" srcId="{EEFD229D-8253-4E37-9B01-CB9F62B2E4E1}" destId="{16F81B8B-9C05-4540-A306-1E4CDC153802}" srcOrd="0" destOrd="0" parTransId="{233DA86F-A6F1-4160-A958-629CBB886A97}" sibTransId="{1F26410D-79CE-45CD-A1EC-D8DB54EF8624}"/>
    <dgm:cxn modelId="{04465381-FE87-4181-8DB3-8AE53946C168}" type="presOf" srcId="{CE5A38B1-011A-4AE0-951E-561D42DEFA16}" destId="{E70D4B62-5491-401D-AE07-714FB3076104}" srcOrd="0" destOrd="0" presId="urn:microsoft.com/office/officeart/2005/8/layout/hProcess11"/>
    <dgm:cxn modelId="{79367A39-3B6F-4284-8D97-C16D2A40F539}" srcId="{EEFD229D-8253-4E37-9B01-CB9F62B2E4E1}" destId="{EC15DBCE-A50D-4BAC-9F2F-24D3AC0216A8}" srcOrd="2" destOrd="0" parTransId="{0F78A113-7BFB-42E6-B090-CD2578932A6B}" sibTransId="{36805A9B-60BD-405E-9477-81E34C5BB74C}"/>
    <dgm:cxn modelId="{AD48B7DA-2444-4535-A0E2-93F51BD6F984}" type="presOf" srcId="{EEFD229D-8253-4E37-9B01-CB9F62B2E4E1}" destId="{80E3C27A-8966-4271-ABD0-0979CA820287}" srcOrd="0" destOrd="0" presId="urn:microsoft.com/office/officeart/2005/8/layout/hProcess11"/>
    <dgm:cxn modelId="{5E3F079A-FE3E-460E-A305-C8D54254243E}" type="presOf" srcId="{EC15DBCE-A50D-4BAC-9F2F-24D3AC0216A8}" destId="{1732068E-3127-4943-A277-8947812DC8B8}" srcOrd="0" destOrd="0" presId="urn:microsoft.com/office/officeart/2005/8/layout/hProcess11"/>
    <dgm:cxn modelId="{F6B976EB-732F-407B-A3F5-470618ABAB9A}" srcId="{EEFD229D-8253-4E37-9B01-CB9F62B2E4E1}" destId="{CE5A38B1-011A-4AE0-951E-561D42DEFA16}" srcOrd="1" destOrd="0" parTransId="{EE5B2D27-22A9-41AE-A982-D77253C49C50}" sibTransId="{9F8D8A4D-10FF-41C2-AD17-AFF1456D2E9A}"/>
    <dgm:cxn modelId="{BB485B0E-FF13-4A0D-860C-DC219A6EE2A7}" type="presParOf" srcId="{80E3C27A-8966-4271-ABD0-0979CA820287}" destId="{2B4D2D67-5C3C-4BDC-A62B-AAA84DE1BF68}" srcOrd="0" destOrd="0" presId="urn:microsoft.com/office/officeart/2005/8/layout/hProcess11"/>
    <dgm:cxn modelId="{8683D263-E60A-45E6-A54A-2B629171FD0F}" type="presParOf" srcId="{80E3C27A-8966-4271-ABD0-0979CA820287}" destId="{7781E1F3-74B4-4F66-91AC-D526A3F4C325}" srcOrd="1" destOrd="0" presId="urn:microsoft.com/office/officeart/2005/8/layout/hProcess11"/>
    <dgm:cxn modelId="{C0A9FFB5-1D9F-4627-B71F-248270D5B0EC}" type="presParOf" srcId="{7781E1F3-74B4-4F66-91AC-D526A3F4C325}" destId="{3C1BB891-C0F3-489F-9397-C3B86DB2D615}" srcOrd="0" destOrd="0" presId="urn:microsoft.com/office/officeart/2005/8/layout/hProcess11"/>
    <dgm:cxn modelId="{F7192067-0033-4F87-8C02-D616BA7992AD}" type="presParOf" srcId="{3C1BB891-C0F3-489F-9397-C3B86DB2D615}" destId="{A900CD1C-C147-4781-BA59-C7F3B6F6B6B7}" srcOrd="0" destOrd="0" presId="urn:microsoft.com/office/officeart/2005/8/layout/hProcess11"/>
    <dgm:cxn modelId="{1B112F83-0107-48BF-954A-6FAD2F9718D5}" type="presParOf" srcId="{3C1BB891-C0F3-489F-9397-C3B86DB2D615}" destId="{CC634FBB-2D67-4E14-921C-2DA61F66D15B}" srcOrd="1" destOrd="0" presId="urn:microsoft.com/office/officeart/2005/8/layout/hProcess11"/>
    <dgm:cxn modelId="{F7BF8DC1-FE88-4C97-86E2-EB5D2CFCEAED}" type="presParOf" srcId="{3C1BB891-C0F3-489F-9397-C3B86DB2D615}" destId="{37229969-B4A5-41D6-9D8C-FDB8A4D62193}" srcOrd="2" destOrd="0" presId="urn:microsoft.com/office/officeart/2005/8/layout/hProcess11"/>
    <dgm:cxn modelId="{9156C5ED-1DC6-4392-842E-0AC088BB3017}" type="presParOf" srcId="{7781E1F3-74B4-4F66-91AC-D526A3F4C325}" destId="{99703EF0-1B4F-47DD-BA22-AA7B36DCAA2C}" srcOrd="1" destOrd="0" presId="urn:microsoft.com/office/officeart/2005/8/layout/hProcess11"/>
    <dgm:cxn modelId="{0F216127-1324-494B-9D9B-D7728456FAA1}" type="presParOf" srcId="{7781E1F3-74B4-4F66-91AC-D526A3F4C325}" destId="{1DA96152-7B58-4098-B865-DBBB814C539C}" srcOrd="2" destOrd="0" presId="urn:microsoft.com/office/officeart/2005/8/layout/hProcess11"/>
    <dgm:cxn modelId="{247CA918-0773-47D5-98A8-364F9C63F52C}" type="presParOf" srcId="{1DA96152-7B58-4098-B865-DBBB814C539C}" destId="{E70D4B62-5491-401D-AE07-714FB3076104}" srcOrd="0" destOrd="0" presId="urn:microsoft.com/office/officeart/2005/8/layout/hProcess11"/>
    <dgm:cxn modelId="{5214C5FD-9F7B-494D-BF1F-AB99BB8C2908}" type="presParOf" srcId="{1DA96152-7B58-4098-B865-DBBB814C539C}" destId="{5004F55D-26D5-4ADC-86DE-DBF9CC8D8458}" srcOrd="1" destOrd="0" presId="urn:microsoft.com/office/officeart/2005/8/layout/hProcess11"/>
    <dgm:cxn modelId="{3434F9D5-4ADB-43A0-A867-A93091D8957C}" type="presParOf" srcId="{1DA96152-7B58-4098-B865-DBBB814C539C}" destId="{E1981ABC-32CD-4D7E-B89E-D0CD6AFE0182}" srcOrd="2" destOrd="0" presId="urn:microsoft.com/office/officeart/2005/8/layout/hProcess11"/>
    <dgm:cxn modelId="{E7A0227D-1762-44EB-ADE0-8DDDFAAF7BB8}" type="presParOf" srcId="{7781E1F3-74B4-4F66-91AC-D526A3F4C325}" destId="{927C6809-B7CE-4BC3-9335-09F2782BEA43}" srcOrd="3" destOrd="0" presId="urn:microsoft.com/office/officeart/2005/8/layout/hProcess11"/>
    <dgm:cxn modelId="{09F38022-7898-48E4-B40B-7293B39DEBB4}" type="presParOf" srcId="{7781E1F3-74B4-4F66-91AC-D526A3F4C325}" destId="{B098D4F5-25AD-4AA6-BDF6-0BFD7D285103}" srcOrd="4" destOrd="0" presId="urn:microsoft.com/office/officeart/2005/8/layout/hProcess11"/>
    <dgm:cxn modelId="{CFA968A8-A722-43F4-8FDC-45673E06A5F6}" type="presParOf" srcId="{B098D4F5-25AD-4AA6-BDF6-0BFD7D285103}" destId="{1732068E-3127-4943-A277-8947812DC8B8}" srcOrd="0" destOrd="0" presId="urn:microsoft.com/office/officeart/2005/8/layout/hProcess11"/>
    <dgm:cxn modelId="{45C5CA6F-CD06-4313-930D-0AFB9066F757}" type="presParOf" srcId="{B098D4F5-25AD-4AA6-BDF6-0BFD7D285103}" destId="{24CF4D79-C526-4C2B-B352-C9BC2908778D}" srcOrd="1" destOrd="0" presId="urn:microsoft.com/office/officeart/2005/8/layout/hProcess11"/>
    <dgm:cxn modelId="{0278EF98-A083-487D-B457-FF82B4FE2B78}" type="presParOf" srcId="{B098D4F5-25AD-4AA6-BDF6-0BFD7D285103}" destId="{B29CA99B-9D16-4244-AC6F-A67849970BF3}" srcOrd="2" destOrd="0" presId="urn:microsoft.com/office/officeart/2005/8/layout/hProcess1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9C1539-0A94-4237-A66E-D6A3C8ED2862}" type="doc">
      <dgm:prSet loTypeId="urn:microsoft.com/office/officeart/2005/8/layout/chevron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8A0559E-B34A-475C-BFC1-1A423BB66CEE}">
      <dgm:prSet custT="1"/>
      <dgm:spPr/>
      <dgm:t>
        <a:bodyPr/>
        <a:lstStyle/>
        <a:p>
          <a:pPr rtl="0"/>
          <a:r>
            <a:rPr lang="ru-RU" sz="2200" b="1" dirty="0" err="1" smtClean="0"/>
            <a:t>Любечский</a:t>
          </a:r>
          <a:r>
            <a:rPr lang="ru-RU" sz="2200" b="1" dirty="0" smtClean="0"/>
            <a:t> съезд – собрание русских князей, основной целью которого было остановить междоусобную войну и создать единое государство для сопротивления иноземным захватчикам</a:t>
          </a:r>
          <a:endParaRPr lang="ru-RU" sz="2400" dirty="0"/>
        </a:p>
      </dgm:t>
    </dgm:pt>
    <dgm:pt modelId="{FE6637B9-FA94-4817-84FD-28D927D22CFA}" type="parTrans" cxnId="{0C50BCED-D949-4A31-AB85-DEB4596F227F}">
      <dgm:prSet/>
      <dgm:spPr/>
      <dgm:t>
        <a:bodyPr/>
        <a:lstStyle/>
        <a:p>
          <a:endParaRPr lang="ru-RU" sz="4400"/>
        </a:p>
      </dgm:t>
    </dgm:pt>
    <dgm:pt modelId="{85DE27F0-E0B1-4A8F-A556-119C3BDF9B41}" type="sibTrans" cxnId="{0C50BCED-D949-4A31-AB85-DEB4596F227F}">
      <dgm:prSet/>
      <dgm:spPr/>
      <dgm:t>
        <a:bodyPr/>
        <a:lstStyle/>
        <a:p>
          <a:endParaRPr lang="ru-RU" sz="4400"/>
        </a:p>
      </dgm:t>
    </dgm:pt>
    <dgm:pt modelId="{3A5EA916-9F99-4D6F-87A7-3570DDD659BF}" type="pres">
      <dgm:prSet presAssocID="{DB9C1539-0A94-4237-A66E-D6A3C8ED28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910CC0-E477-4EEC-8652-8338E8A3347E}" type="pres">
      <dgm:prSet presAssocID="{A8A0559E-B34A-475C-BFC1-1A423BB66CEE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864C8C-5EC9-4D72-8A44-E3C5125805C2}" type="presOf" srcId="{A8A0559E-B34A-475C-BFC1-1A423BB66CEE}" destId="{54910CC0-E477-4EEC-8652-8338E8A3347E}" srcOrd="0" destOrd="0" presId="urn:microsoft.com/office/officeart/2005/8/layout/chevron1"/>
    <dgm:cxn modelId="{7F92EAB0-EA71-4D05-905B-475DC63F20D0}" type="presOf" srcId="{DB9C1539-0A94-4237-A66E-D6A3C8ED2862}" destId="{3A5EA916-9F99-4D6F-87A7-3570DDD659BF}" srcOrd="0" destOrd="0" presId="urn:microsoft.com/office/officeart/2005/8/layout/chevron1"/>
    <dgm:cxn modelId="{0C50BCED-D949-4A31-AB85-DEB4596F227F}" srcId="{DB9C1539-0A94-4237-A66E-D6A3C8ED2862}" destId="{A8A0559E-B34A-475C-BFC1-1A423BB66CEE}" srcOrd="0" destOrd="0" parTransId="{FE6637B9-FA94-4817-84FD-28D927D22CFA}" sibTransId="{85DE27F0-E0B1-4A8F-A556-119C3BDF9B41}"/>
    <dgm:cxn modelId="{E4BB40A1-175B-4B4B-9602-9EF600AAC531}" type="presParOf" srcId="{3A5EA916-9F99-4D6F-87A7-3570DDD659BF}" destId="{54910CC0-E477-4EEC-8652-8338E8A3347E}" srcOrd="0" destOrd="0" presId="urn:microsoft.com/office/officeart/2005/8/layout/chevro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05454C-C852-400F-B912-A90E69DD4EF1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D5EA6BD-2679-4CE8-BF22-98F4D8F1536D}">
      <dgm:prSet custT="1"/>
      <dgm:spPr/>
      <dgm:t>
        <a:bodyPr/>
        <a:lstStyle/>
        <a:p>
          <a:pPr rtl="0"/>
          <a:r>
            <a:rPr lang="ru-RU" sz="3200" b="1" dirty="0" smtClean="0"/>
            <a:t>Причины</a:t>
          </a:r>
          <a:r>
            <a:rPr lang="ru-RU" sz="2200" dirty="0" smtClean="0"/>
            <a:t>:</a:t>
          </a:r>
          <a:endParaRPr lang="ru-RU" sz="2200" dirty="0"/>
        </a:p>
      </dgm:t>
    </dgm:pt>
    <dgm:pt modelId="{7F1167F5-2E31-4C48-A4DA-D16478DF3F5F}" type="parTrans" cxnId="{F1776C6D-1596-441D-BB37-793C22794297}">
      <dgm:prSet/>
      <dgm:spPr/>
      <dgm:t>
        <a:bodyPr/>
        <a:lstStyle/>
        <a:p>
          <a:endParaRPr lang="ru-RU" sz="2200"/>
        </a:p>
      </dgm:t>
    </dgm:pt>
    <dgm:pt modelId="{D73EDB9D-9564-417D-B0B1-6DC363FE4B02}" type="sibTrans" cxnId="{F1776C6D-1596-441D-BB37-793C22794297}">
      <dgm:prSet/>
      <dgm:spPr/>
      <dgm:t>
        <a:bodyPr/>
        <a:lstStyle/>
        <a:p>
          <a:endParaRPr lang="ru-RU" sz="2200"/>
        </a:p>
      </dgm:t>
    </dgm:pt>
    <dgm:pt modelId="{45FC8473-63F0-4530-898A-A38379B90478}">
      <dgm:prSet custT="1"/>
      <dgm:spPr/>
      <dgm:t>
        <a:bodyPr/>
        <a:lstStyle/>
        <a:p>
          <a:pPr rtl="0"/>
          <a:r>
            <a:rPr lang="ru-RU" sz="2200" dirty="0" smtClean="0"/>
            <a:t>жестокая междоусобная война между князьями</a:t>
          </a:r>
          <a:endParaRPr lang="ru-RU" sz="2200" dirty="0"/>
        </a:p>
      </dgm:t>
    </dgm:pt>
    <dgm:pt modelId="{72E0853E-83D5-4209-8B8A-8BCFFA066D07}" type="parTrans" cxnId="{35DB30F7-1EBE-4B24-9BFE-35B0AF96DD64}">
      <dgm:prSet/>
      <dgm:spPr/>
      <dgm:t>
        <a:bodyPr/>
        <a:lstStyle/>
        <a:p>
          <a:endParaRPr lang="ru-RU" sz="2200"/>
        </a:p>
      </dgm:t>
    </dgm:pt>
    <dgm:pt modelId="{DF9DC0E9-32BA-479E-B765-4DA62FBB1A3F}" type="sibTrans" cxnId="{35DB30F7-1EBE-4B24-9BFE-35B0AF96DD64}">
      <dgm:prSet/>
      <dgm:spPr/>
      <dgm:t>
        <a:bodyPr/>
        <a:lstStyle/>
        <a:p>
          <a:endParaRPr lang="ru-RU" sz="2200"/>
        </a:p>
      </dgm:t>
    </dgm:pt>
    <dgm:pt modelId="{23397769-CBB6-43DB-9A2F-02E7DB15C840}">
      <dgm:prSet custT="1"/>
      <dgm:spPr/>
      <dgm:t>
        <a:bodyPr/>
        <a:lstStyle/>
        <a:p>
          <a:pPr rtl="0"/>
          <a:r>
            <a:rPr lang="ru-RU" sz="2200" dirty="0" smtClean="0"/>
            <a:t>необходимость создать единую армию для сопротивления половцам</a:t>
          </a:r>
          <a:endParaRPr lang="ru-RU" sz="2200" dirty="0"/>
        </a:p>
      </dgm:t>
    </dgm:pt>
    <dgm:pt modelId="{35D79B17-0BE8-4AD9-A1A9-2A9078E6F17B}" type="parTrans" cxnId="{C7D1B365-0C8F-46FE-A414-6ACA3FC6A71D}">
      <dgm:prSet/>
      <dgm:spPr/>
      <dgm:t>
        <a:bodyPr/>
        <a:lstStyle/>
        <a:p>
          <a:endParaRPr lang="ru-RU" sz="2200"/>
        </a:p>
      </dgm:t>
    </dgm:pt>
    <dgm:pt modelId="{56EA88D7-2AB3-4DDC-80F3-148671BD042A}" type="sibTrans" cxnId="{C7D1B365-0C8F-46FE-A414-6ACA3FC6A71D}">
      <dgm:prSet/>
      <dgm:spPr/>
      <dgm:t>
        <a:bodyPr/>
        <a:lstStyle/>
        <a:p>
          <a:endParaRPr lang="ru-RU" sz="2200"/>
        </a:p>
      </dgm:t>
    </dgm:pt>
    <dgm:pt modelId="{1B6BC0E7-29E4-4A74-BDEE-AF0CF25B464C}" type="pres">
      <dgm:prSet presAssocID="{AC05454C-C852-400F-B912-A90E69DD4E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E2A173-4113-4E51-A086-74E78391266D}" type="pres">
      <dgm:prSet presAssocID="{BD5EA6BD-2679-4CE8-BF22-98F4D8F1536D}" presName="hierRoot1" presStyleCnt="0">
        <dgm:presLayoutVars>
          <dgm:hierBranch val="init"/>
        </dgm:presLayoutVars>
      </dgm:prSet>
      <dgm:spPr/>
    </dgm:pt>
    <dgm:pt modelId="{702E87BC-0084-4E8D-BD32-4F4776FFBD07}" type="pres">
      <dgm:prSet presAssocID="{BD5EA6BD-2679-4CE8-BF22-98F4D8F1536D}" presName="rootComposite1" presStyleCnt="0"/>
      <dgm:spPr/>
    </dgm:pt>
    <dgm:pt modelId="{7C118CC3-4CC7-4EDE-AE41-288C75BD1C67}" type="pres">
      <dgm:prSet presAssocID="{BD5EA6BD-2679-4CE8-BF22-98F4D8F1536D}" presName="rootText1" presStyleLbl="node0" presStyleIdx="0" presStyleCnt="1" custScaleX="149744" custScaleY="29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A7082A-217A-439C-B5EA-C71D35F3C4DF}" type="pres">
      <dgm:prSet presAssocID="{BD5EA6BD-2679-4CE8-BF22-98F4D8F153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B4E0DE-8FAE-4D6C-879A-6C0B9A925A29}" type="pres">
      <dgm:prSet presAssocID="{BD5EA6BD-2679-4CE8-BF22-98F4D8F1536D}" presName="hierChild2" presStyleCnt="0"/>
      <dgm:spPr/>
    </dgm:pt>
    <dgm:pt modelId="{6D79C0C2-F553-4B29-AA4E-5A51F7119DFE}" type="pres">
      <dgm:prSet presAssocID="{72E0853E-83D5-4209-8B8A-8BCFFA066D0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61CB407-8515-4940-86A8-4FF61FF4F4FA}" type="pres">
      <dgm:prSet presAssocID="{45FC8473-63F0-4530-898A-A38379B90478}" presName="hierRoot2" presStyleCnt="0">
        <dgm:presLayoutVars>
          <dgm:hierBranch val="init"/>
        </dgm:presLayoutVars>
      </dgm:prSet>
      <dgm:spPr/>
    </dgm:pt>
    <dgm:pt modelId="{ED38AF0F-43B8-451E-9C89-8E517A8D27A0}" type="pres">
      <dgm:prSet presAssocID="{45FC8473-63F0-4530-898A-A38379B90478}" presName="rootComposite" presStyleCnt="0"/>
      <dgm:spPr/>
    </dgm:pt>
    <dgm:pt modelId="{8BDA0616-91E4-4A00-9743-2F9415FE8696}" type="pres">
      <dgm:prSet presAssocID="{45FC8473-63F0-4530-898A-A38379B9047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0187E6-6B38-4701-824B-0C0C69E786A9}" type="pres">
      <dgm:prSet presAssocID="{45FC8473-63F0-4530-898A-A38379B90478}" presName="rootConnector" presStyleLbl="node2" presStyleIdx="0" presStyleCnt="2"/>
      <dgm:spPr/>
      <dgm:t>
        <a:bodyPr/>
        <a:lstStyle/>
        <a:p>
          <a:endParaRPr lang="ru-RU"/>
        </a:p>
      </dgm:t>
    </dgm:pt>
    <dgm:pt modelId="{5ACBA891-79B4-4B99-BDD0-EB0F495D7649}" type="pres">
      <dgm:prSet presAssocID="{45FC8473-63F0-4530-898A-A38379B90478}" presName="hierChild4" presStyleCnt="0"/>
      <dgm:spPr/>
    </dgm:pt>
    <dgm:pt modelId="{9019644C-D6F8-45F4-94AD-DF940A02C544}" type="pres">
      <dgm:prSet presAssocID="{45FC8473-63F0-4530-898A-A38379B90478}" presName="hierChild5" presStyleCnt="0"/>
      <dgm:spPr/>
    </dgm:pt>
    <dgm:pt modelId="{AC478D5C-3649-4751-939E-8FDB61A8CAEC}" type="pres">
      <dgm:prSet presAssocID="{35D79B17-0BE8-4AD9-A1A9-2A9078E6F17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8BFBC05-3228-45D3-8ACD-95EDED67144B}" type="pres">
      <dgm:prSet presAssocID="{23397769-CBB6-43DB-9A2F-02E7DB15C840}" presName="hierRoot2" presStyleCnt="0">
        <dgm:presLayoutVars>
          <dgm:hierBranch val="init"/>
        </dgm:presLayoutVars>
      </dgm:prSet>
      <dgm:spPr/>
    </dgm:pt>
    <dgm:pt modelId="{2D2E8938-61FB-4742-A249-70E511BA4553}" type="pres">
      <dgm:prSet presAssocID="{23397769-CBB6-43DB-9A2F-02E7DB15C840}" presName="rootComposite" presStyleCnt="0"/>
      <dgm:spPr/>
    </dgm:pt>
    <dgm:pt modelId="{45AB3454-8341-4911-BA70-BE3CEC9A1206}" type="pres">
      <dgm:prSet presAssocID="{23397769-CBB6-43DB-9A2F-02E7DB15C84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23F393-146A-4FC4-91A8-E92C01CB97F4}" type="pres">
      <dgm:prSet presAssocID="{23397769-CBB6-43DB-9A2F-02E7DB15C840}" presName="rootConnector" presStyleLbl="node2" presStyleIdx="1" presStyleCnt="2"/>
      <dgm:spPr/>
      <dgm:t>
        <a:bodyPr/>
        <a:lstStyle/>
        <a:p>
          <a:endParaRPr lang="ru-RU"/>
        </a:p>
      </dgm:t>
    </dgm:pt>
    <dgm:pt modelId="{6C9A7B19-EE23-4504-958E-10977838F3A9}" type="pres">
      <dgm:prSet presAssocID="{23397769-CBB6-43DB-9A2F-02E7DB15C840}" presName="hierChild4" presStyleCnt="0"/>
      <dgm:spPr/>
    </dgm:pt>
    <dgm:pt modelId="{E5C6C4E3-EB82-4EC8-9785-C4C93AC52BF9}" type="pres">
      <dgm:prSet presAssocID="{23397769-CBB6-43DB-9A2F-02E7DB15C840}" presName="hierChild5" presStyleCnt="0"/>
      <dgm:spPr/>
    </dgm:pt>
    <dgm:pt modelId="{1DA7A37B-72F6-4D03-81F9-26C2C47C550C}" type="pres">
      <dgm:prSet presAssocID="{BD5EA6BD-2679-4CE8-BF22-98F4D8F1536D}" presName="hierChild3" presStyleCnt="0"/>
      <dgm:spPr/>
    </dgm:pt>
  </dgm:ptLst>
  <dgm:cxnLst>
    <dgm:cxn modelId="{6AF741DE-BAF9-49AA-B889-3E4B19F7EE61}" type="presOf" srcId="{72E0853E-83D5-4209-8B8A-8BCFFA066D07}" destId="{6D79C0C2-F553-4B29-AA4E-5A51F7119DFE}" srcOrd="0" destOrd="0" presId="urn:microsoft.com/office/officeart/2005/8/layout/orgChart1"/>
    <dgm:cxn modelId="{A70B93FF-CD57-4C3D-A824-CADDFDB367F1}" type="presOf" srcId="{45FC8473-63F0-4530-898A-A38379B90478}" destId="{D90187E6-6B38-4701-824B-0C0C69E786A9}" srcOrd="1" destOrd="0" presId="urn:microsoft.com/office/officeart/2005/8/layout/orgChart1"/>
    <dgm:cxn modelId="{DB4DAFFD-D4F1-4308-A624-AD88324E5D33}" type="presOf" srcId="{23397769-CBB6-43DB-9A2F-02E7DB15C840}" destId="{45AB3454-8341-4911-BA70-BE3CEC9A1206}" srcOrd="0" destOrd="0" presId="urn:microsoft.com/office/officeart/2005/8/layout/orgChart1"/>
    <dgm:cxn modelId="{F1776C6D-1596-441D-BB37-793C22794297}" srcId="{AC05454C-C852-400F-B912-A90E69DD4EF1}" destId="{BD5EA6BD-2679-4CE8-BF22-98F4D8F1536D}" srcOrd="0" destOrd="0" parTransId="{7F1167F5-2E31-4C48-A4DA-D16478DF3F5F}" sibTransId="{D73EDB9D-9564-417D-B0B1-6DC363FE4B02}"/>
    <dgm:cxn modelId="{585CF974-47D2-4345-A859-5427AAE81DE5}" type="presOf" srcId="{AC05454C-C852-400F-B912-A90E69DD4EF1}" destId="{1B6BC0E7-29E4-4A74-BDEE-AF0CF25B464C}" srcOrd="0" destOrd="0" presId="urn:microsoft.com/office/officeart/2005/8/layout/orgChart1"/>
    <dgm:cxn modelId="{770C0093-4906-4479-8576-4C65E27F7B26}" type="presOf" srcId="{BD5EA6BD-2679-4CE8-BF22-98F4D8F1536D}" destId="{D9A7082A-217A-439C-B5EA-C71D35F3C4DF}" srcOrd="1" destOrd="0" presId="urn:microsoft.com/office/officeart/2005/8/layout/orgChart1"/>
    <dgm:cxn modelId="{9693D727-0891-4BE6-AAE7-E675753B1E77}" type="presOf" srcId="{23397769-CBB6-43DB-9A2F-02E7DB15C840}" destId="{6023F393-146A-4FC4-91A8-E92C01CB97F4}" srcOrd="1" destOrd="0" presId="urn:microsoft.com/office/officeart/2005/8/layout/orgChart1"/>
    <dgm:cxn modelId="{C7D1B365-0C8F-46FE-A414-6ACA3FC6A71D}" srcId="{BD5EA6BD-2679-4CE8-BF22-98F4D8F1536D}" destId="{23397769-CBB6-43DB-9A2F-02E7DB15C840}" srcOrd="1" destOrd="0" parTransId="{35D79B17-0BE8-4AD9-A1A9-2A9078E6F17B}" sibTransId="{56EA88D7-2AB3-4DDC-80F3-148671BD042A}"/>
    <dgm:cxn modelId="{35DB30F7-1EBE-4B24-9BFE-35B0AF96DD64}" srcId="{BD5EA6BD-2679-4CE8-BF22-98F4D8F1536D}" destId="{45FC8473-63F0-4530-898A-A38379B90478}" srcOrd="0" destOrd="0" parTransId="{72E0853E-83D5-4209-8B8A-8BCFFA066D07}" sibTransId="{DF9DC0E9-32BA-479E-B765-4DA62FBB1A3F}"/>
    <dgm:cxn modelId="{A846EDE2-E00E-456F-AC8E-9BEAC94D9A42}" type="presOf" srcId="{BD5EA6BD-2679-4CE8-BF22-98F4D8F1536D}" destId="{7C118CC3-4CC7-4EDE-AE41-288C75BD1C67}" srcOrd="0" destOrd="0" presId="urn:microsoft.com/office/officeart/2005/8/layout/orgChart1"/>
    <dgm:cxn modelId="{C8EAEF44-FFCD-475F-89D9-C4513A24A0F8}" type="presOf" srcId="{45FC8473-63F0-4530-898A-A38379B90478}" destId="{8BDA0616-91E4-4A00-9743-2F9415FE8696}" srcOrd="0" destOrd="0" presId="urn:microsoft.com/office/officeart/2005/8/layout/orgChart1"/>
    <dgm:cxn modelId="{8EDB9697-0568-4CEF-B1BA-A8601C501BF4}" type="presOf" srcId="{35D79B17-0BE8-4AD9-A1A9-2A9078E6F17B}" destId="{AC478D5C-3649-4751-939E-8FDB61A8CAEC}" srcOrd="0" destOrd="0" presId="urn:microsoft.com/office/officeart/2005/8/layout/orgChart1"/>
    <dgm:cxn modelId="{FCA1663F-9A79-457B-A209-CDA32A191CCF}" type="presParOf" srcId="{1B6BC0E7-29E4-4A74-BDEE-AF0CF25B464C}" destId="{41E2A173-4113-4E51-A086-74E78391266D}" srcOrd="0" destOrd="0" presId="urn:microsoft.com/office/officeart/2005/8/layout/orgChart1"/>
    <dgm:cxn modelId="{5647529F-AF16-489D-AFAD-AE2C8AE1FF61}" type="presParOf" srcId="{41E2A173-4113-4E51-A086-74E78391266D}" destId="{702E87BC-0084-4E8D-BD32-4F4776FFBD07}" srcOrd="0" destOrd="0" presId="urn:microsoft.com/office/officeart/2005/8/layout/orgChart1"/>
    <dgm:cxn modelId="{49A65135-761B-46CD-848A-E84A6B9CF683}" type="presParOf" srcId="{702E87BC-0084-4E8D-BD32-4F4776FFBD07}" destId="{7C118CC3-4CC7-4EDE-AE41-288C75BD1C67}" srcOrd="0" destOrd="0" presId="urn:microsoft.com/office/officeart/2005/8/layout/orgChart1"/>
    <dgm:cxn modelId="{DDE8F66B-B0DD-440D-99C8-688ED159D016}" type="presParOf" srcId="{702E87BC-0084-4E8D-BD32-4F4776FFBD07}" destId="{D9A7082A-217A-439C-B5EA-C71D35F3C4DF}" srcOrd="1" destOrd="0" presId="urn:microsoft.com/office/officeart/2005/8/layout/orgChart1"/>
    <dgm:cxn modelId="{582DD23D-0356-43AB-BDDD-AAF7F518CC94}" type="presParOf" srcId="{41E2A173-4113-4E51-A086-74E78391266D}" destId="{4DB4E0DE-8FAE-4D6C-879A-6C0B9A925A29}" srcOrd="1" destOrd="0" presId="urn:microsoft.com/office/officeart/2005/8/layout/orgChart1"/>
    <dgm:cxn modelId="{B024F0F0-630F-43B3-8F05-054B5876D666}" type="presParOf" srcId="{4DB4E0DE-8FAE-4D6C-879A-6C0B9A925A29}" destId="{6D79C0C2-F553-4B29-AA4E-5A51F7119DFE}" srcOrd="0" destOrd="0" presId="urn:microsoft.com/office/officeart/2005/8/layout/orgChart1"/>
    <dgm:cxn modelId="{5CE45F87-3C9D-4730-95A2-A9387F8FB093}" type="presParOf" srcId="{4DB4E0DE-8FAE-4D6C-879A-6C0B9A925A29}" destId="{F61CB407-8515-4940-86A8-4FF61FF4F4FA}" srcOrd="1" destOrd="0" presId="urn:microsoft.com/office/officeart/2005/8/layout/orgChart1"/>
    <dgm:cxn modelId="{7F3F79B3-4193-4144-BD27-F0910E4A1ED9}" type="presParOf" srcId="{F61CB407-8515-4940-86A8-4FF61FF4F4FA}" destId="{ED38AF0F-43B8-451E-9C89-8E517A8D27A0}" srcOrd="0" destOrd="0" presId="urn:microsoft.com/office/officeart/2005/8/layout/orgChart1"/>
    <dgm:cxn modelId="{C2A700D5-714D-433F-9805-5DCF4F1EE680}" type="presParOf" srcId="{ED38AF0F-43B8-451E-9C89-8E517A8D27A0}" destId="{8BDA0616-91E4-4A00-9743-2F9415FE8696}" srcOrd="0" destOrd="0" presId="urn:microsoft.com/office/officeart/2005/8/layout/orgChart1"/>
    <dgm:cxn modelId="{821D9A14-E8B5-4C27-BCC7-DA1E9DDC2B73}" type="presParOf" srcId="{ED38AF0F-43B8-451E-9C89-8E517A8D27A0}" destId="{D90187E6-6B38-4701-824B-0C0C69E786A9}" srcOrd="1" destOrd="0" presId="urn:microsoft.com/office/officeart/2005/8/layout/orgChart1"/>
    <dgm:cxn modelId="{EAFF8025-8CBB-4D91-9CF3-818ED5831083}" type="presParOf" srcId="{F61CB407-8515-4940-86A8-4FF61FF4F4FA}" destId="{5ACBA891-79B4-4B99-BDD0-EB0F495D7649}" srcOrd="1" destOrd="0" presId="urn:microsoft.com/office/officeart/2005/8/layout/orgChart1"/>
    <dgm:cxn modelId="{E8E92276-DC14-4B77-A833-CA60B352BEAA}" type="presParOf" srcId="{F61CB407-8515-4940-86A8-4FF61FF4F4FA}" destId="{9019644C-D6F8-45F4-94AD-DF940A02C544}" srcOrd="2" destOrd="0" presId="urn:microsoft.com/office/officeart/2005/8/layout/orgChart1"/>
    <dgm:cxn modelId="{31E477D7-3C7F-4085-86FE-7A721CDDA081}" type="presParOf" srcId="{4DB4E0DE-8FAE-4D6C-879A-6C0B9A925A29}" destId="{AC478D5C-3649-4751-939E-8FDB61A8CAEC}" srcOrd="2" destOrd="0" presId="urn:microsoft.com/office/officeart/2005/8/layout/orgChart1"/>
    <dgm:cxn modelId="{040DADE2-ADD8-427E-B568-3DBEB5C2E88C}" type="presParOf" srcId="{4DB4E0DE-8FAE-4D6C-879A-6C0B9A925A29}" destId="{88BFBC05-3228-45D3-8ACD-95EDED67144B}" srcOrd="3" destOrd="0" presId="urn:microsoft.com/office/officeart/2005/8/layout/orgChart1"/>
    <dgm:cxn modelId="{18F3013D-D511-4512-AEDC-9FA065E82931}" type="presParOf" srcId="{88BFBC05-3228-45D3-8ACD-95EDED67144B}" destId="{2D2E8938-61FB-4742-A249-70E511BA4553}" srcOrd="0" destOrd="0" presId="urn:microsoft.com/office/officeart/2005/8/layout/orgChart1"/>
    <dgm:cxn modelId="{26E3603B-1A57-466A-83E4-B153FCC1208D}" type="presParOf" srcId="{2D2E8938-61FB-4742-A249-70E511BA4553}" destId="{45AB3454-8341-4911-BA70-BE3CEC9A1206}" srcOrd="0" destOrd="0" presId="urn:microsoft.com/office/officeart/2005/8/layout/orgChart1"/>
    <dgm:cxn modelId="{F8E6E889-5495-4D87-A9A7-7D4F396651CD}" type="presParOf" srcId="{2D2E8938-61FB-4742-A249-70E511BA4553}" destId="{6023F393-146A-4FC4-91A8-E92C01CB97F4}" srcOrd="1" destOrd="0" presId="urn:microsoft.com/office/officeart/2005/8/layout/orgChart1"/>
    <dgm:cxn modelId="{0968C217-CEA4-42B3-8EFC-123CA4DA0E74}" type="presParOf" srcId="{88BFBC05-3228-45D3-8ACD-95EDED67144B}" destId="{6C9A7B19-EE23-4504-958E-10977838F3A9}" srcOrd="1" destOrd="0" presId="urn:microsoft.com/office/officeart/2005/8/layout/orgChart1"/>
    <dgm:cxn modelId="{DC659A2E-8CA3-47B0-BA7B-F9052213804D}" type="presParOf" srcId="{88BFBC05-3228-45D3-8ACD-95EDED67144B}" destId="{E5C6C4E3-EB82-4EC8-9785-C4C93AC52BF9}" srcOrd="2" destOrd="0" presId="urn:microsoft.com/office/officeart/2005/8/layout/orgChart1"/>
    <dgm:cxn modelId="{F3267BDB-6393-48D5-B434-0B845DA5F6C7}" type="presParOf" srcId="{41E2A173-4113-4E51-A086-74E78391266D}" destId="{1DA7A37B-72F6-4D03-81F9-26C2C47C550C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A1F8D1-2F67-456E-83CD-4B011C38E43F}" type="doc">
      <dgm:prSet loTypeId="urn:microsoft.com/office/officeart/2005/8/layout/hierarchy4" loCatId="relationship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D0E62FDE-173A-42EF-8120-B661D91557D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Заключить мир между князьями и обязать их приходить на помощь друг другу в борьбе с половцами. Основной целью </a:t>
          </a:r>
          <a:r>
            <a:rPr lang="ru-RU" dirty="0" err="1" smtClean="0">
              <a:solidFill>
                <a:schemeClr val="tx1"/>
              </a:solidFill>
            </a:rPr>
            <a:t>Любечского</a:t>
          </a:r>
          <a:r>
            <a:rPr lang="ru-RU" dirty="0" smtClean="0">
              <a:solidFill>
                <a:schemeClr val="tx1"/>
              </a:solidFill>
            </a:rPr>
            <a:t> съезда было создание единого государства.</a:t>
          </a:r>
          <a:endParaRPr lang="ru-RU" dirty="0">
            <a:solidFill>
              <a:schemeClr val="tx1"/>
            </a:solidFill>
          </a:endParaRPr>
        </a:p>
      </dgm:t>
    </dgm:pt>
    <dgm:pt modelId="{04FED4C5-1415-4A04-9CA6-0782B002C891}" type="parTrans" cxnId="{D613D4A4-70B9-44C8-8BB4-53A24BECF40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3D81B1-E6F3-427B-9980-EA4FDF722BBF}" type="sibTrans" cxnId="{D613D4A4-70B9-44C8-8BB4-53A24BECF40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BAFA96-4D41-4D28-9560-A8601286A00C}" type="pres">
      <dgm:prSet presAssocID="{A0A1F8D1-2F67-456E-83CD-4B011C38E4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9AC0E4-4D0B-4FA6-B8F7-31B66D0BFC84}" type="pres">
      <dgm:prSet presAssocID="{D0E62FDE-173A-42EF-8120-B661D91557D4}" presName="vertOne" presStyleCnt="0"/>
      <dgm:spPr/>
    </dgm:pt>
    <dgm:pt modelId="{E52F8796-DC88-46AC-B140-68BB0C0269F2}" type="pres">
      <dgm:prSet presAssocID="{D0E62FDE-173A-42EF-8120-B661D91557D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217596-5AFE-444E-B794-A89241345B3F}" type="pres">
      <dgm:prSet presAssocID="{D0E62FDE-173A-42EF-8120-B661D91557D4}" presName="horzOne" presStyleCnt="0"/>
      <dgm:spPr/>
    </dgm:pt>
  </dgm:ptLst>
  <dgm:cxnLst>
    <dgm:cxn modelId="{D613D4A4-70B9-44C8-8BB4-53A24BECF403}" srcId="{A0A1F8D1-2F67-456E-83CD-4B011C38E43F}" destId="{D0E62FDE-173A-42EF-8120-B661D91557D4}" srcOrd="0" destOrd="0" parTransId="{04FED4C5-1415-4A04-9CA6-0782B002C891}" sibTransId="{6A3D81B1-E6F3-427B-9980-EA4FDF722BBF}"/>
    <dgm:cxn modelId="{8B3F44AF-F601-4E5E-AB54-0E880B11C309}" type="presOf" srcId="{D0E62FDE-173A-42EF-8120-B661D91557D4}" destId="{E52F8796-DC88-46AC-B140-68BB0C0269F2}" srcOrd="0" destOrd="0" presId="urn:microsoft.com/office/officeart/2005/8/layout/hierarchy4"/>
    <dgm:cxn modelId="{280E07A2-382A-4FF1-BF3E-51D91F93489F}" type="presOf" srcId="{A0A1F8D1-2F67-456E-83CD-4B011C38E43F}" destId="{51BAFA96-4D41-4D28-9560-A8601286A00C}" srcOrd="0" destOrd="0" presId="urn:microsoft.com/office/officeart/2005/8/layout/hierarchy4"/>
    <dgm:cxn modelId="{3150CB89-4A10-473F-B148-E282F3750653}" type="presParOf" srcId="{51BAFA96-4D41-4D28-9560-A8601286A00C}" destId="{CC9AC0E4-4D0B-4FA6-B8F7-31B66D0BFC84}" srcOrd="0" destOrd="0" presId="urn:microsoft.com/office/officeart/2005/8/layout/hierarchy4"/>
    <dgm:cxn modelId="{EC8D0D1B-0A68-4450-9ED2-DA8B24C97F96}" type="presParOf" srcId="{CC9AC0E4-4D0B-4FA6-B8F7-31B66D0BFC84}" destId="{E52F8796-DC88-46AC-B140-68BB0C0269F2}" srcOrd="0" destOrd="0" presId="urn:microsoft.com/office/officeart/2005/8/layout/hierarchy4"/>
    <dgm:cxn modelId="{806D706F-EDC7-42E2-BE9C-B9FA27FFD579}" type="presParOf" srcId="{CC9AC0E4-4D0B-4FA6-B8F7-31B66D0BFC84}" destId="{04217596-5AFE-444E-B794-A89241345B3F}" srcOrd="1" destOrd="0" presId="urn:microsoft.com/office/officeart/2005/8/layout/hierarchy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42761E-0F9D-45D4-8908-2329D62B7AAA}" type="doc">
      <dgm:prSet loTypeId="urn:microsoft.com/office/officeart/2005/8/layout/matrix1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128B4D3-8B01-48F8-91AA-FF0592D4AE88}">
      <dgm:prSet custT="1"/>
      <dgm:spPr/>
      <dgm:t>
        <a:bodyPr/>
        <a:lstStyle/>
        <a:p>
          <a:pPr rtl="0"/>
          <a:r>
            <a:rPr lang="ru-RU" sz="2000" b="1" dirty="0" smtClean="0"/>
            <a:t>облегчение положения низов  путем внесения дополнений в Русскую Правду</a:t>
          </a:r>
          <a:endParaRPr lang="ru-RU" sz="2000" b="1" dirty="0"/>
        </a:p>
      </dgm:t>
    </dgm:pt>
    <dgm:pt modelId="{9585BA5E-3C49-4FA4-AC66-E56C39C8647E}" type="parTrans" cxnId="{C886A3A9-E18F-4043-9942-F2E5ED145D00}">
      <dgm:prSet/>
      <dgm:spPr/>
      <dgm:t>
        <a:bodyPr/>
        <a:lstStyle/>
        <a:p>
          <a:endParaRPr lang="ru-RU" sz="2000" b="1"/>
        </a:p>
      </dgm:t>
    </dgm:pt>
    <dgm:pt modelId="{89FC71DF-839D-44D6-86BB-CEC861230F7C}" type="sibTrans" cxnId="{C886A3A9-E18F-4043-9942-F2E5ED145D00}">
      <dgm:prSet/>
      <dgm:spPr/>
      <dgm:t>
        <a:bodyPr/>
        <a:lstStyle/>
        <a:p>
          <a:endParaRPr lang="ru-RU" sz="2000" b="1"/>
        </a:p>
      </dgm:t>
    </dgm:pt>
    <dgm:pt modelId="{F0E1CC92-6A88-4E26-BF27-46934BEEF51C}">
      <dgm:prSet custT="1"/>
      <dgm:spPr/>
      <dgm:t>
        <a:bodyPr/>
        <a:lstStyle/>
        <a:p>
          <a:pPr rtl="0"/>
          <a:r>
            <a:rPr lang="ru-RU" sz="2000" b="1" dirty="0" smtClean="0"/>
            <a:t>организация походов против половцев</a:t>
          </a:r>
          <a:endParaRPr lang="ru-RU" sz="2000" b="1" dirty="0"/>
        </a:p>
      </dgm:t>
    </dgm:pt>
    <dgm:pt modelId="{73617BF3-112D-4DC2-93AC-38D6A9379349}" type="parTrans" cxnId="{647C095C-8423-4F6C-8FE0-0A8CC971EC5E}">
      <dgm:prSet/>
      <dgm:spPr/>
      <dgm:t>
        <a:bodyPr/>
        <a:lstStyle/>
        <a:p>
          <a:endParaRPr lang="ru-RU" sz="2000" b="1"/>
        </a:p>
      </dgm:t>
    </dgm:pt>
    <dgm:pt modelId="{914A9919-B6CE-4516-99A3-59ADBC62158C}" type="sibTrans" cxnId="{647C095C-8423-4F6C-8FE0-0A8CC971EC5E}">
      <dgm:prSet/>
      <dgm:spPr/>
      <dgm:t>
        <a:bodyPr/>
        <a:lstStyle/>
        <a:p>
          <a:endParaRPr lang="ru-RU" sz="2000" b="1"/>
        </a:p>
      </dgm:t>
    </dgm:pt>
    <dgm:pt modelId="{E2691252-0902-4ED1-A3BB-8D19A2C50CD7}">
      <dgm:prSet custT="1"/>
      <dgm:spPr/>
      <dgm:t>
        <a:bodyPr/>
        <a:lstStyle/>
        <a:p>
          <a:pPr rtl="0"/>
          <a:r>
            <a:rPr lang="ru-RU" sz="2000" b="1" dirty="0" smtClean="0"/>
            <a:t>укрепление центральной власти</a:t>
          </a:r>
          <a:endParaRPr lang="ru-RU" sz="2000" b="1" dirty="0"/>
        </a:p>
      </dgm:t>
    </dgm:pt>
    <dgm:pt modelId="{AF1CB078-CEE7-4C39-BF33-470853CB5C79}" type="parTrans" cxnId="{2471DF42-45D4-4A2E-9959-BB598DB9E55E}">
      <dgm:prSet/>
      <dgm:spPr/>
      <dgm:t>
        <a:bodyPr/>
        <a:lstStyle/>
        <a:p>
          <a:endParaRPr lang="ru-RU" sz="2000" b="1"/>
        </a:p>
      </dgm:t>
    </dgm:pt>
    <dgm:pt modelId="{45199CDA-F8E8-4E6D-82EC-AFF9BB5BAB1C}" type="sibTrans" cxnId="{2471DF42-45D4-4A2E-9959-BB598DB9E55E}">
      <dgm:prSet/>
      <dgm:spPr/>
      <dgm:t>
        <a:bodyPr/>
        <a:lstStyle/>
        <a:p>
          <a:endParaRPr lang="ru-RU" sz="2000" b="1"/>
        </a:p>
      </dgm:t>
    </dgm:pt>
    <dgm:pt modelId="{D8533EB6-A013-4AC8-8E52-E307DD9710E9}">
      <dgm:prSet custT="1"/>
      <dgm:spPr/>
      <dgm:t>
        <a:bodyPr/>
        <a:lstStyle/>
        <a:p>
          <a:pPr rtl="0"/>
          <a:r>
            <a:rPr lang="ru-RU" sz="2000" b="1" dirty="0" smtClean="0"/>
            <a:t>покровительство образованию и культуре</a:t>
          </a:r>
          <a:endParaRPr lang="ru-RU" sz="2000" b="1" dirty="0"/>
        </a:p>
      </dgm:t>
    </dgm:pt>
    <dgm:pt modelId="{5963D6B2-0A57-4442-B1B3-013DDE8E4A5D}" type="parTrans" cxnId="{C018A6F1-BB57-41FA-998F-6EB67645BED9}">
      <dgm:prSet/>
      <dgm:spPr/>
      <dgm:t>
        <a:bodyPr/>
        <a:lstStyle/>
        <a:p>
          <a:endParaRPr lang="ru-RU" sz="2000" b="1"/>
        </a:p>
      </dgm:t>
    </dgm:pt>
    <dgm:pt modelId="{E16D3E40-612B-4A7E-9F0F-29765B21EC74}" type="sibTrans" cxnId="{C018A6F1-BB57-41FA-998F-6EB67645BED9}">
      <dgm:prSet/>
      <dgm:spPr/>
      <dgm:t>
        <a:bodyPr/>
        <a:lstStyle/>
        <a:p>
          <a:endParaRPr lang="ru-RU" sz="2000" b="1"/>
        </a:p>
      </dgm:t>
    </dgm:pt>
    <dgm:pt modelId="{ED53754B-6E25-4031-9ADA-A34A07D78CAB}">
      <dgm:prSet custT="1"/>
      <dgm:spPr/>
      <dgm:t>
        <a:bodyPr/>
        <a:lstStyle/>
        <a:p>
          <a:pPr rtl="0"/>
          <a:r>
            <a:rPr lang="ru-RU" sz="2000" b="1" dirty="0" smtClean="0"/>
            <a:t>Основные направления политики Владимира Мономаха:</a:t>
          </a:r>
          <a:endParaRPr lang="ru-RU" sz="2000" b="1" dirty="0"/>
        </a:p>
      </dgm:t>
    </dgm:pt>
    <dgm:pt modelId="{994A71F8-4F43-4C6E-8641-A61FFA196B1B}" type="parTrans" cxnId="{E4F23F8A-B532-4D0D-8DAA-E74F7988E9EC}">
      <dgm:prSet/>
      <dgm:spPr/>
      <dgm:t>
        <a:bodyPr/>
        <a:lstStyle/>
        <a:p>
          <a:endParaRPr lang="ru-RU" sz="2000" b="1"/>
        </a:p>
      </dgm:t>
    </dgm:pt>
    <dgm:pt modelId="{73641C82-3C13-4B03-B57E-6155259FBD27}" type="sibTrans" cxnId="{E4F23F8A-B532-4D0D-8DAA-E74F7988E9EC}">
      <dgm:prSet/>
      <dgm:spPr/>
      <dgm:t>
        <a:bodyPr/>
        <a:lstStyle/>
        <a:p>
          <a:endParaRPr lang="ru-RU" sz="2000" b="1"/>
        </a:p>
      </dgm:t>
    </dgm:pt>
    <dgm:pt modelId="{DC041B2B-EF77-4085-80E8-370A284F9677}" type="pres">
      <dgm:prSet presAssocID="{8D42761E-0F9D-45D4-8908-2329D62B7AA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752EDB-8F3C-45F9-9362-F656D40623C1}" type="pres">
      <dgm:prSet presAssocID="{8D42761E-0F9D-45D4-8908-2329D62B7AAA}" presName="matrix" presStyleCnt="0"/>
      <dgm:spPr/>
    </dgm:pt>
    <dgm:pt modelId="{4E785CB9-4818-4D13-A305-2CE5252B5583}" type="pres">
      <dgm:prSet presAssocID="{8D42761E-0F9D-45D4-8908-2329D62B7AAA}" presName="tile1" presStyleLbl="node1" presStyleIdx="0" presStyleCnt="4"/>
      <dgm:spPr/>
      <dgm:t>
        <a:bodyPr/>
        <a:lstStyle/>
        <a:p>
          <a:endParaRPr lang="ru-RU"/>
        </a:p>
      </dgm:t>
    </dgm:pt>
    <dgm:pt modelId="{43F7442D-E330-48C1-932E-F10317E0B6CF}" type="pres">
      <dgm:prSet presAssocID="{8D42761E-0F9D-45D4-8908-2329D62B7AA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5733C-D959-40F8-8BA3-89FB03FD9540}" type="pres">
      <dgm:prSet presAssocID="{8D42761E-0F9D-45D4-8908-2329D62B7AAA}" presName="tile2" presStyleLbl="node1" presStyleIdx="1" presStyleCnt="4"/>
      <dgm:spPr/>
      <dgm:t>
        <a:bodyPr/>
        <a:lstStyle/>
        <a:p>
          <a:endParaRPr lang="ru-RU"/>
        </a:p>
      </dgm:t>
    </dgm:pt>
    <dgm:pt modelId="{CD5CAD95-5C38-4D89-BBFA-D19EE0026D2E}" type="pres">
      <dgm:prSet presAssocID="{8D42761E-0F9D-45D4-8908-2329D62B7AA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F7853-2F55-46C3-BD7E-36C51723A06C}" type="pres">
      <dgm:prSet presAssocID="{8D42761E-0F9D-45D4-8908-2329D62B7AAA}" presName="tile3" presStyleLbl="node1" presStyleIdx="2" presStyleCnt="4"/>
      <dgm:spPr/>
      <dgm:t>
        <a:bodyPr/>
        <a:lstStyle/>
        <a:p>
          <a:endParaRPr lang="ru-RU"/>
        </a:p>
      </dgm:t>
    </dgm:pt>
    <dgm:pt modelId="{9CA2A630-8715-458F-8AC6-E8DFD2755F05}" type="pres">
      <dgm:prSet presAssocID="{8D42761E-0F9D-45D4-8908-2329D62B7AA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D5286-CBE9-4402-A1BA-24607E23B3FC}" type="pres">
      <dgm:prSet presAssocID="{8D42761E-0F9D-45D4-8908-2329D62B7AAA}" presName="tile4" presStyleLbl="node1" presStyleIdx="3" presStyleCnt="4"/>
      <dgm:spPr/>
      <dgm:t>
        <a:bodyPr/>
        <a:lstStyle/>
        <a:p>
          <a:endParaRPr lang="ru-RU"/>
        </a:p>
      </dgm:t>
    </dgm:pt>
    <dgm:pt modelId="{6DB45FA2-C942-4354-9EB1-5141387AF7FD}" type="pres">
      <dgm:prSet presAssocID="{8D42761E-0F9D-45D4-8908-2329D62B7AA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15B69-83D9-42F5-B9DA-43D897372741}" type="pres">
      <dgm:prSet presAssocID="{8D42761E-0F9D-45D4-8908-2329D62B7AAA}" presName="centerTile" presStyleLbl="fgShp" presStyleIdx="0" presStyleCnt="1" custScaleX="19420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7A87CBC-82DA-47E0-A496-7B29D98840DE}" type="presOf" srcId="{8D42761E-0F9D-45D4-8908-2329D62B7AAA}" destId="{DC041B2B-EF77-4085-80E8-370A284F9677}" srcOrd="0" destOrd="0" presId="urn:microsoft.com/office/officeart/2005/8/layout/matrix1"/>
    <dgm:cxn modelId="{647C095C-8423-4F6C-8FE0-0A8CC971EC5E}" srcId="{ED53754B-6E25-4031-9ADA-A34A07D78CAB}" destId="{F0E1CC92-6A88-4E26-BF27-46934BEEF51C}" srcOrd="1" destOrd="0" parTransId="{73617BF3-112D-4DC2-93AC-38D6A9379349}" sibTransId="{914A9919-B6CE-4516-99A3-59ADBC62158C}"/>
    <dgm:cxn modelId="{4072709D-10B3-4BF7-A497-664C96139987}" type="presOf" srcId="{F0E1CC92-6A88-4E26-BF27-46934BEEF51C}" destId="{53E5733C-D959-40F8-8BA3-89FB03FD9540}" srcOrd="0" destOrd="0" presId="urn:microsoft.com/office/officeart/2005/8/layout/matrix1"/>
    <dgm:cxn modelId="{2471DF42-45D4-4A2E-9959-BB598DB9E55E}" srcId="{ED53754B-6E25-4031-9ADA-A34A07D78CAB}" destId="{E2691252-0902-4ED1-A3BB-8D19A2C50CD7}" srcOrd="2" destOrd="0" parTransId="{AF1CB078-CEE7-4C39-BF33-470853CB5C79}" sibTransId="{45199CDA-F8E8-4E6D-82EC-AFF9BB5BAB1C}"/>
    <dgm:cxn modelId="{F4F7A0F1-7984-4C0E-A78F-D00AFCE61896}" type="presOf" srcId="{E128B4D3-8B01-48F8-91AA-FF0592D4AE88}" destId="{43F7442D-E330-48C1-932E-F10317E0B6CF}" srcOrd="1" destOrd="0" presId="urn:microsoft.com/office/officeart/2005/8/layout/matrix1"/>
    <dgm:cxn modelId="{8E0AAB26-9A3D-4732-9982-AC9325C2F154}" type="presOf" srcId="{E2691252-0902-4ED1-A3BB-8D19A2C50CD7}" destId="{794F7853-2F55-46C3-BD7E-36C51723A06C}" srcOrd="0" destOrd="0" presId="urn:microsoft.com/office/officeart/2005/8/layout/matrix1"/>
    <dgm:cxn modelId="{E4F23F8A-B532-4D0D-8DAA-E74F7988E9EC}" srcId="{8D42761E-0F9D-45D4-8908-2329D62B7AAA}" destId="{ED53754B-6E25-4031-9ADA-A34A07D78CAB}" srcOrd="0" destOrd="0" parTransId="{994A71F8-4F43-4C6E-8641-A61FFA196B1B}" sibTransId="{73641C82-3C13-4B03-B57E-6155259FBD27}"/>
    <dgm:cxn modelId="{0746A9B7-B3C2-4A10-B9DE-0239F9115DA6}" type="presOf" srcId="{F0E1CC92-6A88-4E26-BF27-46934BEEF51C}" destId="{CD5CAD95-5C38-4D89-BBFA-D19EE0026D2E}" srcOrd="1" destOrd="0" presId="urn:microsoft.com/office/officeart/2005/8/layout/matrix1"/>
    <dgm:cxn modelId="{0AA9E14F-6D6F-4C37-8EAE-89C8B8B6B16B}" type="presOf" srcId="{E2691252-0902-4ED1-A3BB-8D19A2C50CD7}" destId="{9CA2A630-8715-458F-8AC6-E8DFD2755F05}" srcOrd="1" destOrd="0" presId="urn:microsoft.com/office/officeart/2005/8/layout/matrix1"/>
    <dgm:cxn modelId="{D452B461-88C0-4802-81AC-968320B69B17}" type="presOf" srcId="{D8533EB6-A013-4AC8-8E52-E307DD9710E9}" destId="{6DB45FA2-C942-4354-9EB1-5141387AF7FD}" srcOrd="1" destOrd="0" presId="urn:microsoft.com/office/officeart/2005/8/layout/matrix1"/>
    <dgm:cxn modelId="{4E69BC80-92E3-4A06-BD99-93D0E10CB9AB}" type="presOf" srcId="{D8533EB6-A013-4AC8-8E52-E307DD9710E9}" destId="{048D5286-CBE9-4402-A1BA-24607E23B3FC}" srcOrd="0" destOrd="0" presId="urn:microsoft.com/office/officeart/2005/8/layout/matrix1"/>
    <dgm:cxn modelId="{92D4BB5D-A1F2-4D29-B0EC-552277D606F7}" type="presOf" srcId="{E128B4D3-8B01-48F8-91AA-FF0592D4AE88}" destId="{4E785CB9-4818-4D13-A305-2CE5252B5583}" srcOrd="0" destOrd="0" presId="urn:microsoft.com/office/officeart/2005/8/layout/matrix1"/>
    <dgm:cxn modelId="{C886A3A9-E18F-4043-9942-F2E5ED145D00}" srcId="{ED53754B-6E25-4031-9ADA-A34A07D78CAB}" destId="{E128B4D3-8B01-48F8-91AA-FF0592D4AE88}" srcOrd="0" destOrd="0" parTransId="{9585BA5E-3C49-4FA4-AC66-E56C39C8647E}" sibTransId="{89FC71DF-839D-44D6-86BB-CEC861230F7C}"/>
    <dgm:cxn modelId="{C018A6F1-BB57-41FA-998F-6EB67645BED9}" srcId="{ED53754B-6E25-4031-9ADA-A34A07D78CAB}" destId="{D8533EB6-A013-4AC8-8E52-E307DD9710E9}" srcOrd="3" destOrd="0" parTransId="{5963D6B2-0A57-4442-B1B3-013DDE8E4A5D}" sibTransId="{E16D3E40-612B-4A7E-9F0F-29765B21EC74}"/>
    <dgm:cxn modelId="{5998BF5D-C920-46B9-A0DD-13F31FD61320}" type="presOf" srcId="{ED53754B-6E25-4031-9ADA-A34A07D78CAB}" destId="{57815B69-83D9-42F5-B9DA-43D897372741}" srcOrd="0" destOrd="0" presId="urn:microsoft.com/office/officeart/2005/8/layout/matrix1"/>
    <dgm:cxn modelId="{C0860E1E-897E-4927-AD11-3196291A8AB0}" type="presParOf" srcId="{DC041B2B-EF77-4085-80E8-370A284F9677}" destId="{74752EDB-8F3C-45F9-9362-F656D40623C1}" srcOrd="0" destOrd="0" presId="urn:microsoft.com/office/officeart/2005/8/layout/matrix1"/>
    <dgm:cxn modelId="{50AA17AD-C9DA-402F-9134-6C6E66A9CC2A}" type="presParOf" srcId="{74752EDB-8F3C-45F9-9362-F656D40623C1}" destId="{4E785CB9-4818-4D13-A305-2CE5252B5583}" srcOrd="0" destOrd="0" presId="urn:microsoft.com/office/officeart/2005/8/layout/matrix1"/>
    <dgm:cxn modelId="{4876D415-8F47-4132-9966-666E214FDB33}" type="presParOf" srcId="{74752EDB-8F3C-45F9-9362-F656D40623C1}" destId="{43F7442D-E330-48C1-932E-F10317E0B6CF}" srcOrd="1" destOrd="0" presId="urn:microsoft.com/office/officeart/2005/8/layout/matrix1"/>
    <dgm:cxn modelId="{2CA01C05-639C-42F7-A62C-161CB264590D}" type="presParOf" srcId="{74752EDB-8F3C-45F9-9362-F656D40623C1}" destId="{53E5733C-D959-40F8-8BA3-89FB03FD9540}" srcOrd="2" destOrd="0" presId="urn:microsoft.com/office/officeart/2005/8/layout/matrix1"/>
    <dgm:cxn modelId="{AC9F8F71-DEC7-4235-A49F-DC475071A3DD}" type="presParOf" srcId="{74752EDB-8F3C-45F9-9362-F656D40623C1}" destId="{CD5CAD95-5C38-4D89-BBFA-D19EE0026D2E}" srcOrd="3" destOrd="0" presId="urn:microsoft.com/office/officeart/2005/8/layout/matrix1"/>
    <dgm:cxn modelId="{2EA0941F-4C61-4CE0-9ED3-9EAC59A19497}" type="presParOf" srcId="{74752EDB-8F3C-45F9-9362-F656D40623C1}" destId="{794F7853-2F55-46C3-BD7E-36C51723A06C}" srcOrd="4" destOrd="0" presId="urn:microsoft.com/office/officeart/2005/8/layout/matrix1"/>
    <dgm:cxn modelId="{C5F93B5B-5BFA-4542-AED5-3E39E448390D}" type="presParOf" srcId="{74752EDB-8F3C-45F9-9362-F656D40623C1}" destId="{9CA2A630-8715-458F-8AC6-E8DFD2755F05}" srcOrd="5" destOrd="0" presId="urn:microsoft.com/office/officeart/2005/8/layout/matrix1"/>
    <dgm:cxn modelId="{C72D0876-AD89-4D5A-8094-A21177BA71C7}" type="presParOf" srcId="{74752EDB-8F3C-45F9-9362-F656D40623C1}" destId="{048D5286-CBE9-4402-A1BA-24607E23B3FC}" srcOrd="6" destOrd="0" presId="urn:microsoft.com/office/officeart/2005/8/layout/matrix1"/>
    <dgm:cxn modelId="{BFA55D74-A753-4348-A0EE-88A29283E531}" type="presParOf" srcId="{74752EDB-8F3C-45F9-9362-F656D40623C1}" destId="{6DB45FA2-C942-4354-9EB1-5141387AF7FD}" srcOrd="7" destOrd="0" presId="urn:microsoft.com/office/officeart/2005/8/layout/matrix1"/>
    <dgm:cxn modelId="{E85262CE-E69B-476C-BE13-F9A827D37EB2}" type="presParOf" srcId="{DC041B2B-EF77-4085-80E8-370A284F9677}" destId="{57815B69-83D9-42F5-B9DA-43D897372741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ED05-8F14-4F1B-8D03-AC36B9FA1B1C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6DD996-39C4-4D68-9049-713D70D433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ED05-8F14-4F1B-8D03-AC36B9FA1B1C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6DD996-39C4-4D68-9049-713D70D4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ED05-8F14-4F1B-8D03-AC36B9FA1B1C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6DD996-39C4-4D68-9049-713D70D4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ED05-8F14-4F1B-8D03-AC36B9FA1B1C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6DD996-39C4-4D68-9049-713D70D4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ED05-8F14-4F1B-8D03-AC36B9FA1B1C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6DD996-39C4-4D68-9049-713D70D433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ED05-8F14-4F1B-8D03-AC36B9FA1B1C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6DD996-39C4-4D68-9049-713D70D4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ED05-8F14-4F1B-8D03-AC36B9FA1B1C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6DD996-39C4-4D68-9049-713D70D4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ED05-8F14-4F1B-8D03-AC36B9FA1B1C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6DD996-39C4-4D68-9049-713D70D4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ED05-8F14-4F1B-8D03-AC36B9FA1B1C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6DD996-39C4-4D68-9049-713D70D433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ED05-8F14-4F1B-8D03-AC36B9FA1B1C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6DD996-39C4-4D68-9049-713D70D4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7ED05-8F14-4F1B-8D03-AC36B9FA1B1C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6DD996-39C4-4D68-9049-713D70D433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B7ED05-8F14-4F1B-8D03-AC36B9FA1B1C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F6DD996-39C4-4D68-9049-713D70D433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2066" y="359898"/>
            <a:ext cx="3767134" cy="27119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Владимир Мономах и Мстислав Великий. Последние князья Единой Руси.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500462" cy="4532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ile:Mstislav I of Kiev (Tsarskiy titulyarnik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262" y="2928934"/>
            <a:ext cx="2927501" cy="375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3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3186" t="47222" b="34699"/>
          <a:stretch>
            <a:fillRect/>
          </a:stretch>
        </p:blipFill>
        <p:spPr>
          <a:xfrm>
            <a:off x="3143240" y="285728"/>
            <a:ext cx="3857652" cy="1357322"/>
          </a:xfr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57356" y="5572140"/>
            <a:ext cx="6929486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1113 – «Устав» Владимира Мономаха.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1117 – «Поучение» Владимира Мономаха.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928662" y="1785926"/>
          <a:ext cx="821533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algarys.narod.ru/olderfiles/21/Kalininskiy_KAZAK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5048250" cy="33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Владимир Мономах - Наталья Владимировна Дементь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57200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33.jpg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47222" r="37968"/>
          <a:stretch>
            <a:fillRect/>
          </a:stretch>
        </p:blipFill>
        <p:spPr>
          <a:xfrm>
            <a:off x="0" y="3071810"/>
            <a:ext cx="5838948" cy="35004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14790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Мстислав Владимирович Великий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857364"/>
            <a:ext cx="4004498" cy="43910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 Великий князь Киевский (1125—1132), сын древнерусского князя Владимира Мономаха и английской принцессы Гиты </a:t>
            </a:r>
            <a:r>
              <a:rPr lang="ru-RU" dirty="0" err="1" smtClean="0"/>
              <a:t>Уэссекской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File:Mstislav I of Kiev (Tsarskiy titulyarni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4086225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36221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Мстислав Владимирович Великий</a:t>
            </a:r>
            <a:endParaRPr lang="ru-RU" dirty="0"/>
          </a:p>
        </p:txBody>
      </p:sp>
      <p:pic>
        <p:nvPicPr>
          <p:cNvPr id="6" name="Содержимое 5" descr="12.jpe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rcRect l="5485" t="35419" r="6964" b="6842"/>
          <a:stretch>
            <a:fillRect/>
          </a:stretch>
        </p:blipFill>
        <p:spPr>
          <a:xfrm>
            <a:off x="1571604" y="1357298"/>
            <a:ext cx="6643734" cy="510414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500042"/>
          <a:ext cx="749935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Всего можно насчитать три крупных феодальных междоусобицы в этот период: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857364"/>
          <a:ext cx="828677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71472" y="274638"/>
          <a:ext cx="8362216" cy="186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608" y="2500306"/>
          <a:ext cx="7498080" cy="374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решения </a:t>
            </a:r>
            <a:r>
              <a:rPr lang="ru-RU" dirty="0" err="1" smtClean="0"/>
              <a:t>Любечского</a:t>
            </a:r>
            <a:r>
              <a:rPr lang="ru-RU" dirty="0" smtClean="0"/>
              <a:t> съезда князей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214942" y="1447800"/>
          <a:ext cx="3718746" cy="326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Княжеский съезд в г. Любече в 1097 г. был вызван - Андрей Анатольевич Горно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500174"/>
            <a:ext cx="5197440" cy="33718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919008"/>
            <a:ext cx="8215370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Съезд русских князей в </a:t>
            </a:r>
            <a:r>
              <a:rPr lang="ru-RU" sz="2000" dirty="0" err="1" smtClean="0"/>
              <a:t>Любече</a:t>
            </a:r>
            <a:r>
              <a:rPr lang="ru-RU" sz="2000" dirty="0" smtClean="0"/>
              <a:t> провозгласил новый принцип деления земель. Князья наследовали территории, принадлежавшие их отцам – родовое распределение. Таким образом, удавалось избежать споров за владения, а Русь постепенно должна была превратиться в феодальное государство.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</a:t>
            </a:r>
            <a:r>
              <a:rPr lang="ru-RU" dirty="0" err="1" smtClean="0"/>
              <a:t>Любечского</a:t>
            </a:r>
            <a:r>
              <a:rPr lang="ru-RU" dirty="0" smtClean="0"/>
              <a:t> съезда князей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428736"/>
            <a:ext cx="4433126" cy="48196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Благодаря тому, что удалось договориться, междоусобица на Руси закончилась и государство постепенно объединялось, чтобы дать отпор половцам. Великие князья смогли объединить свои войска и противостоять захватчикам, а Русь перешла в новую эпоху с новым политическим строем.</a:t>
            </a:r>
            <a:endParaRPr lang="ru-RU" dirty="0"/>
          </a:p>
        </p:txBody>
      </p:sp>
      <p:pic>
        <p:nvPicPr>
          <p:cNvPr id="18434" name="Picture 2" descr="Любеч. Памятник первому съезду князей Киевской 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714744" cy="49529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6000768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/>
              <a:t>Любеч</a:t>
            </a:r>
            <a:r>
              <a:rPr lang="ru-RU" dirty="0"/>
              <a:t>. Памятник первому съезду князей Киевской </a:t>
            </a:r>
            <a:r>
              <a:rPr lang="ru-RU" dirty="0" smtClean="0"/>
              <a:t>Руси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4429156" cy="5734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86380" y="285728"/>
            <a:ext cx="35719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Великий князь Владимир Мономах внук Ярослава Мудрого.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571612"/>
            <a:ext cx="3786182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Сын </a:t>
            </a:r>
            <a:r>
              <a:rPr lang="ru-RU" dirty="0"/>
              <a:t>Всеволода Ярославича и дочери византийского императора Константина 9 Мономаха, Анны, Владимир Всеволодович Мономах родился в 1052 г., 26 мая. С 1067 г. стал князем смоленским, а позже, с 1078 г. черниговским. В период с 1113 по 1125 г. Мономаху принадлежал великий киевский престол.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4500570"/>
            <a:ext cx="3929058" cy="1938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Он показал себя не только сильным правителем, но и удачливым военачальником, а так же, писателем.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9.jpe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</a:blip>
          <a:srcRect t="26215" r="10345" b="29366"/>
          <a:stretch>
            <a:fillRect/>
          </a:stretch>
        </p:blipFill>
        <p:spPr>
          <a:xfrm>
            <a:off x="1071538" y="714356"/>
            <a:ext cx="7834367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Авва - Православный информационный портал - Part 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550435" cy="49958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6072206"/>
            <a:ext cx="380508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Народное восстание в </a:t>
            </a:r>
            <a:r>
              <a:rPr lang="ru-RU" b="1" dirty="0"/>
              <a:t>К</a:t>
            </a:r>
            <a:r>
              <a:rPr lang="ru-RU" b="1" dirty="0" smtClean="0"/>
              <a:t>иеве 1113 г.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194</TotalTime>
  <Words>370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Владимир Мономах и Мстислав Великий. Последние князья Единой Руси.</vt:lpstr>
      <vt:lpstr>Слайд 2</vt:lpstr>
      <vt:lpstr>Всего можно насчитать три крупных феодальных междоусобицы в этот период:</vt:lpstr>
      <vt:lpstr>Слайд 4</vt:lpstr>
      <vt:lpstr>Основные решения Любечского съезда князей</vt:lpstr>
      <vt:lpstr>Итоги Любечского съезда князей</vt:lpstr>
      <vt:lpstr>Слайд 7</vt:lpstr>
      <vt:lpstr>Слайд 8</vt:lpstr>
      <vt:lpstr>Слайд 9</vt:lpstr>
      <vt:lpstr>Слайд 10</vt:lpstr>
      <vt:lpstr>Слайд 11</vt:lpstr>
      <vt:lpstr>Мстислав Владимирович Великий</vt:lpstr>
      <vt:lpstr>Мстислав Владимирович Великий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2014-09-28T11:40:28Z</dcterms:created>
  <dcterms:modified xsi:type="dcterms:W3CDTF">2017-11-08T17:47:57Z</dcterms:modified>
</cp:coreProperties>
</file>