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69" r:id="rId4"/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2A10D6-7E0B-4670-883D-8710AA179A14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2E2C9B-0A91-4B3F-83C6-F6F6BA3F4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A10D6-7E0B-4670-883D-8710AA179A14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E2C9B-0A91-4B3F-83C6-F6F6BA3F4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A10D6-7E0B-4670-883D-8710AA179A14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E2C9B-0A91-4B3F-83C6-F6F6BA3F4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A10D6-7E0B-4670-883D-8710AA179A14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E2C9B-0A91-4B3F-83C6-F6F6BA3F4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A10D6-7E0B-4670-883D-8710AA179A14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E2C9B-0A91-4B3F-83C6-F6F6BA3F4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A10D6-7E0B-4670-883D-8710AA179A14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E2C9B-0A91-4B3F-83C6-F6F6BA3F4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A10D6-7E0B-4670-883D-8710AA179A14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E2C9B-0A91-4B3F-83C6-F6F6BA3F4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A10D6-7E0B-4670-883D-8710AA179A14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E2C9B-0A91-4B3F-83C6-F6F6BA3F4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A10D6-7E0B-4670-883D-8710AA179A14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E2C9B-0A91-4B3F-83C6-F6F6BA3F4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32A10D6-7E0B-4670-883D-8710AA179A14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E2C9B-0A91-4B3F-83C6-F6F6BA3F4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2A10D6-7E0B-4670-883D-8710AA179A14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2E2C9B-0A91-4B3F-83C6-F6F6BA3F49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2A10D6-7E0B-4670-883D-8710AA179A14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22E2C9B-0A91-4B3F-83C6-F6F6BA3F4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401080" cy="452596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Феодальная раздробленность </a:t>
            </a:r>
            <a:r>
              <a:rPr lang="ru-RU" sz="4400" dirty="0" smtClean="0"/>
              <a:t>- </a:t>
            </a:r>
          </a:p>
          <a:p>
            <a:r>
              <a:rPr lang="ru-RU" sz="3200" dirty="0" smtClean="0"/>
              <a:t>это </a:t>
            </a:r>
            <a:r>
              <a:rPr lang="ru-RU" sz="3200" dirty="0" smtClean="0"/>
              <a:t>закономерный этап развития государства, новая форма организации государственности в условиях дальнейшего развития феодального способа производства. 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6581FE-4D4C-42B6-90AF-0CEC72C0E6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eb-local.rudn.ru/web-local/uem/autor/hist/his/pix/kny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800369" cy="350046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571868" y="214290"/>
            <a:ext cx="5214974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Рюрик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Ростиславич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1202 – 1205 годы правления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://www.stihi.ru/pics/2013/06/22/28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643182"/>
            <a:ext cx="5339513" cy="4000528"/>
          </a:xfrm>
          <a:prstGeom prst="rect">
            <a:avLst/>
          </a:prstGeom>
          <a:noFill/>
        </p:spPr>
      </p:pic>
      <p:pic>
        <p:nvPicPr>
          <p:cNvPr id="32774" name="Picture 6" descr="http://www.booksite.ru/fulltext/zub/ovy/001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38"/>
            <a:ext cx="5314329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://s005.radikal.ru/i210/1109/b1/61ad867fd9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8001000" cy="4629151"/>
          </a:xfrm>
          <a:prstGeom prst="rect">
            <a:avLst/>
          </a:prstGeom>
          <a:noFill/>
        </p:spPr>
      </p:pic>
      <p:pic>
        <p:nvPicPr>
          <p:cNvPr id="33796" name="Picture 4" descr="http://imtw.ru/uploads/imperiall/imgs/imp1349974047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3865792" cy="314327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357290" y="5786454"/>
            <a:ext cx="1985970" cy="557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Половцы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00496" y="214290"/>
            <a:ext cx="512924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Ослаблению Киевского княжества способствовали частные набеги половцев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85720" y="428604"/>
            <a:ext cx="3857652" cy="55786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представляли собой половецкие племена. Какой образ жизни вели, как складывались отношения с Русью ?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grumdas.ru/wp-content/uploads/2011/08/%D0%9F%D0%BE%D0%BB%D0%BE%D0%B2%D1%8B-%D0%B8-%D1%83%D0%B3%D1%80%D1%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785926"/>
            <a:ext cx="464078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rushist.com/images/kiev-rus/igor-vasnets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417" y="1643050"/>
            <a:ext cx="8575863" cy="449375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8429684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Русско</a:t>
            </a:r>
            <a:r>
              <a:rPr lang="ru-RU" sz="2400" b="1" dirty="0" smtClean="0"/>
              <a:t> –половецкие отношения нашли своё отражение в литературном произведении </a:t>
            </a:r>
          </a:p>
          <a:p>
            <a:pPr algn="ctr"/>
            <a:r>
              <a:rPr lang="ru-RU" sz="2400" b="1" dirty="0" smtClean="0"/>
              <a:t>«Слово о полку Игореве»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5943600"/>
            <a:ext cx="8143932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 побоища Игоря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Святославича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половцами.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Картина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В. Васнецова, 1880</a:t>
            </a:r>
          </a:p>
          <a:p>
            <a:pPr algn="ctr"/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650" y="2276475"/>
            <a:ext cx="7745413" cy="3878263"/>
          </a:xfrm>
        </p:spPr>
        <p:txBody>
          <a:bodyPr/>
          <a:lstStyle/>
          <a:p>
            <a:r>
              <a:rPr lang="ru-RU" dirty="0" smtClean="0"/>
              <a:t>1. Рост городов, развитие хозяйства.</a:t>
            </a:r>
          </a:p>
          <a:p>
            <a:r>
              <a:rPr lang="ru-RU" dirty="0" smtClean="0"/>
              <a:t>2. Формирование и развитие крупных земельных вотчин.</a:t>
            </a:r>
          </a:p>
          <a:p>
            <a:r>
              <a:rPr lang="ru-RU" dirty="0" smtClean="0"/>
              <a:t>3.Обширная территория, различные природные и экономические особенности отдельных земель.</a:t>
            </a:r>
          </a:p>
          <a:p>
            <a:r>
              <a:rPr lang="ru-RU" dirty="0" smtClean="0"/>
              <a:t>4. </a:t>
            </a:r>
            <a:r>
              <a:rPr lang="ru-RU" dirty="0" err="1" smtClean="0"/>
              <a:t>Полиэтнический</a:t>
            </a:r>
            <a:r>
              <a:rPr lang="ru-RU" dirty="0" smtClean="0"/>
              <a:t> состав страны.</a:t>
            </a:r>
          </a:p>
          <a:p>
            <a:r>
              <a:rPr lang="ru-RU" dirty="0" smtClean="0"/>
              <a:t>5. Порядок престолонаследия.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08F086-157B-4671-9DEE-8B8C4683A4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  <p:sp>
        <p:nvSpPr>
          <p:cNvPr id="18434" name="Заголовок 2"/>
          <p:cNvSpPr>
            <a:spLocks noGrp="1"/>
          </p:cNvSpPr>
          <p:nvPr>
            <p:ph type="title"/>
          </p:nvPr>
        </p:nvSpPr>
        <p:spPr>
          <a:xfrm>
            <a:off x="827088" y="333375"/>
            <a:ext cx="7756525" cy="1054100"/>
          </a:xfrm>
        </p:spPr>
        <p:txBody>
          <a:bodyPr>
            <a:normAutofit fontScale="90000"/>
          </a:bodyPr>
          <a:lstStyle/>
          <a:p>
            <a:r>
              <a:rPr lang="ru-RU" smtClean="0"/>
              <a:t>Причины феодальной раздробленности: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 cstate="print"/>
          <a:srcRect l="2352" t="1765" r="1202" b="18750"/>
          <a:stretch>
            <a:fillRect/>
          </a:stretch>
        </p:blipFill>
        <p:spPr bwMode="auto">
          <a:xfrm>
            <a:off x="214282" y="0"/>
            <a:ext cx="62448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2E8B4C-C4CB-402F-8067-3AB3D895A2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43702" y="357166"/>
            <a:ext cx="2286016" cy="1143008"/>
          </a:xfrm>
          <a:prstGeom prst="rect">
            <a:avLst/>
          </a:prstGeom>
          <a:solidFill>
            <a:srgbClr val="B7F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Новгородская земля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(северо-запад)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15140" y="1643050"/>
            <a:ext cx="2214578" cy="1143008"/>
          </a:xfrm>
          <a:prstGeom prst="rect">
            <a:avLst/>
          </a:prstGeom>
          <a:solidFill>
            <a:srgbClr val="C92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Владимиро-Суздальская земля</a:t>
            </a:r>
          </a:p>
          <a:p>
            <a:pPr algn="ctr"/>
            <a:r>
              <a:rPr lang="ru-RU" dirty="0" smtClean="0"/>
              <a:t>(северо-восток)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2928934"/>
            <a:ext cx="2214578" cy="1214446"/>
          </a:xfrm>
          <a:prstGeom prst="rect">
            <a:avLst/>
          </a:prstGeom>
          <a:solidFill>
            <a:srgbClr val="9814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Волынская земля</a:t>
            </a:r>
          </a:p>
          <a:p>
            <a:pPr algn="ctr"/>
            <a:r>
              <a:rPr lang="ru-RU" dirty="0" smtClean="0"/>
              <a:t>(юго-запад)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15140" y="4286256"/>
            <a:ext cx="2214578" cy="1214446"/>
          </a:xfrm>
          <a:prstGeom prst="rect">
            <a:avLst/>
          </a:prstGeom>
          <a:solidFill>
            <a:srgbClr val="E74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Галицкая земля</a:t>
            </a:r>
          </a:p>
          <a:p>
            <a:pPr algn="ctr"/>
            <a:r>
              <a:rPr lang="ru-RU" dirty="0" smtClean="0"/>
              <a:t>(юго-запад)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5572140"/>
            <a:ext cx="2214578" cy="928694"/>
          </a:xfrm>
          <a:prstGeom prst="rect">
            <a:avLst/>
          </a:prstGeom>
          <a:solidFill>
            <a:srgbClr val="24C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Киевская земля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(юго-запад)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Южная Русь</a:t>
            </a:r>
            <a:endParaRPr lang="ru-RU" sz="72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214686"/>
            <a:ext cx="7772400" cy="11997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§ 14, чтение, пересказ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estival.1september.ru/articles/526712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4643470" cy="647486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357166"/>
            <a:ext cx="3700482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Киевское княжество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1643050"/>
            <a:ext cx="3571900" cy="45005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Расположено на юге Руси. Ближайшие соседи: на западе Владимиро-Волынское княжество; на севере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Туров-Пинское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княжество; на востоке – Черниговское 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Переяславское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княжества; на юге – кочевые племена половцы.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7554" y="1500174"/>
            <a:ext cx="5543528" cy="2357454"/>
          </a:xfrm>
        </p:spPr>
        <p:txBody>
          <a:bodyPr anchor="t"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государственное устройство – 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абсолютная власть князя;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столица – г. Киев;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основные занятия – земледелие, ремёсла, торговля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upload.wikimedia.org/wikipedia/commons/thumb/5/5e/Kyiv_flag-2.svg/513px-Kyiv_flag-2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786190"/>
            <a:ext cx="4766343" cy="278733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28596" y="285728"/>
            <a:ext cx="750099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1132 год – образование Киевского княжества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72330" y="6000768"/>
            <a:ext cx="1843094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Герб Киева</a:t>
            </a:r>
            <a:endParaRPr lang="ru-RU" dirty="0"/>
          </a:p>
        </p:txBody>
      </p:sp>
      <p:pic>
        <p:nvPicPr>
          <p:cNvPr id="28678" name="Picture 6" descr="http://school.xvatit.com/images/5/58/Ist10_polnuroki_t18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287534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Известные князья Киевской земли</a:t>
            </a:r>
            <a:endParaRPr lang="ru-RU" sz="5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www.runivers.ru/images/date/2010_march/24/s_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571612"/>
            <a:ext cx="5630892" cy="4525765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85720" y="1571612"/>
            <a:ext cx="3000396" cy="392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Юрий Владимирович по прозвищу Долгорукий –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младший сын Владимира Мономаха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-fotki.yandex.ru/get/5212/90185409.9/0_5f14c_109b2f51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600" y="500042"/>
            <a:ext cx="3010078" cy="3869935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786182" y="428604"/>
            <a:ext cx="4929222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Глеб Юрьевич – сын Юрия Долгорукого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1169 -1171 годы правления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://atrmeeting.com/wp-content/uploads/2013/05/%D0%BC%D0%BE%D0%BD%D0%B0%D1%81%D1%82%D1%8B%D1%80%D1%8C-%D1%86%D0%B5%D1%80%D0%BA%D0%BE%D0%B2%D1%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3270" y="3071810"/>
            <a:ext cx="528611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kremlion.ru/files/praviteli/1227215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14290"/>
            <a:ext cx="2882566" cy="342902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642918"/>
            <a:ext cx="5500726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Святослав Всеволодович – киевский князь,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1174 – 1194 годы правления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феодальная раздробленность на руси причины и последств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714752"/>
            <a:ext cx="4214842" cy="295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</TotalTime>
  <Words>213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Причины феодальной раздробленности:</vt:lpstr>
      <vt:lpstr>Слайд 3</vt:lpstr>
      <vt:lpstr>Южная Русь</vt:lpstr>
      <vt:lpstr>Слайд 5</vt:lpstr>
      <vt:lpstr>1. государственное устройство –  абсолютная власть князя; 2. столица – г. Киев; 3. основные занятия – земледелие, ремёсла, торговля</vt:lpstr>
      <vt:lpstr>Известные князья Киевской земли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Южная Русь</dc:title>
  <dc:creator>Лилия</dc:creator>
  <cp:lastModifiedBy>учитель</cp:lastModifiedBy>
  <cp:revision>15</cp:revision>
  <dcterms:created xsi:type="dcterms:W3CDTF">2014-02-20T16:05:07Z</dcterms:created>
  <dcterms:modified xsi:type="dcterms:W3CDTF">2018-02-18T19:43:27Z</dcterms:modified>
</cp:coreProperties>
</file>