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470E09-7B8A-416F-B100-164C9050CF71}" type="doc">
      <dgm:prSet loTypeId="urn:microsoft.com/office/officeart/2005/8/layout/pyramid1" loCatId="pyramid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52F94F6-81B2-4493-BFDB-B00E6B4BCE0F}">
      <dgm:prSet/>
      <dgm:spPr/>
      <dgm:t>
        <a:bodyPr/>
        <a:lstStyle/>
        <a:p>
          <a:pPr rtl="0"/>
          <a:r>
            <a:rPr lang="ru-RU" dirty="0" smtClean="0"/>
            <a:t>Власть</a:t>
          </a:r>
          <a:endParaRPr lang="ru-RU" dirty="0"/>
        </a:p>
      </dgm:t>
    </dgm:pt>
    <dgm:pt modelId="{C0574920-BAFE-4D54-9F6C-BE52259F1835}" type="parTrans" cxnId="{518100EA-603B-4C9A-B732-14E757BF5329}">
      <dgm:prSet/>
      <dgm:spPr/>
      <dgm:t>
        <a:bodyPr/>
        <a:lstStyle/>
        <a:p>
          <a:endParaRPr lang="ru-RU"/>
        </a:p>
      </dgm:t>
    </dgm:pt>
    <dgm:pt modelId="{FFFF9DAA-0D3B-4DE7-88D8-3057A338AE75}" type="sibTrans" cxnId="{518100EA-603B-4C9A-B732-14E757BF5329}">
      <dgm:prSet/>
      <dgm:spPr/>
      <dgm:t>
        <a:bodyPr/>
        <a:lstStyle/>
        <a:p>
          <a:endParaRPr lang="ru-RU"/>
        </a:p>
      </dgm:t>
    </dgm:pt>
    <dgm:pt modelId="{9B161694-1A32-47E6-803B-06B1077EAFF6}">
      <dgm:prSet/>
      <dgm:spPr/>
      <dgm:t>
        <a:bodyPr/>
        <a:lstStyle/>
        <a:p>
          <a:pPr rtl="0"/>
          <a:r>
            <a:rPr lang="ru-RU" dirty="0" smtClean="0"/>
            <a:t>Закон</a:t>
          </a:r>
          <a:endParaRPr lang="ru-RU" dirty="0"/>
        </a:p>
      </dgm:t>
    </dgm:pt>
    <dgm:pt modelId="{D7B8FDFC-A7AE-4084-9DC7-B96115D4A3A4}" type="parTrans" cxnId="{157F6BDE-DA69-4B1E-89B9-649893906041}">
      <dgm:prSet/>
      <dgm:spPr/>
      <dgm:t>
        <a:bodyPr/>
        <a:lstStyle/>
        <a:p>
          <a:endParaRPr lang="ru-RU"/>
        </a:p>
      </dgm:t>
    </dgm:pt>
    <dgm:pt modelId="{9FF555C2-B718-4BBC-BC0D-01D48706EDE0}" type="sibTrans" cxnId="{157F6BDE-DA69-4B1E-89B9-649893906041}">
      <dgm:prSet/>
      <dgm:spPr/>
      <dgm:t>
        <a:bodyPr/>
        <a:lstStyle/>
        <a:p>
          <a:endParaRPr lang="ru-RU"/>
        </a:p>
      </dgm:t>
    </dgm:pt>
    <dgm:pt modelId="{3BF3BB2D-F6C7-4BB1-88D2-BFB88D57927F}">
      <dgm:prSet/>
      <dgm:spPr/>
      <dgm:t>
        <a:bodyPr/>
        <a:lstStyle/>
        <a:p>
          <a:pPr rtl="0"/>
          <a:r>
            <a:rPr lang="ru-RU" dirty="0" smtClean="0"/>
            <a:t>Территория</a:t>
          </a:r>
          <a:endParaRPr lang="ru-RU" dirty="0"/>
        </a:p>
      </dgm:t>
    </dgm:pt>
    <dgm:pt modelId="{D5254F7C-8A7C-46DD-A183-868BAC2D567A}" type="parTrans" cxnId="{9483442E-99C9-4B4B-BF32-38AECCDD7CEB}">
      <dgm:prSet/>
      <dgm:spPr/>
      <dgm:t>
        <a:bodyPr/>
        <a:lstStyle/>
        <a:p>
          <a:endParaRPr lang="ru-RU"/>
        </a:p>
      </dgm:t>
    </dgm:pt>
    <dgm:pt modelId="{B7FA3F64-A24C-44FF-BA18-D9EDF585D93B}" type="sibTrans" cxnId="{9483442E-99C9-4B4B-BF32-38AECCDD7CEB}">
      <dgm:prSet/>
      <dgm:spPr/>
      <dgm:t>
        <a:bodyPr/>
        <a:lstStyle/>
        <a:p>
          <a:endParaRPr lang="ru-RU"/>
        </a:p>
      </dgm:t>
    </dgm:pt>
    <dgm:pt modelId="{0EC0D392-E2FB-4CFC-976B-79D523D4EC1C}">
      <dgm:prSet/>
      <dgm:spPr/>
      <dgm:t>
        <a:bodyPr/>
        <a:lstStyle/>
        <a:p>
          <a:pPr rtl="0"/>
          <a:r>
            <a:rPr lang="ru-RU" dirty="0" smtClean="0"/>
            <a:t>Суверенитет </a:t>
          </a:r>
          <a:endParaRPr lang="ru-RU" dirty="0"/>
        </a:p>
      </dgm:t>
    </dgm:pt>
    <dgm:pt modelId="{DB067924-9EF4-467C-9CA1-5DF4AA202D78}" type="parTrans" cxnId="{DAB259B1-6016-4842-A566-92357B92757A}">
      <dgm:prSet/>
      <dgm:spPr/>
      <dgm:t>
        <a:bodyPr/>
        <a:lstStyle/>
        <a:p>
          <a:endParaRPr lang="ru-RU"/>
        </a:p>
      </dgm:t>
    </dgm:pt>
    <dgm:pt modelId="{87B68DE6-00E1-4736-8676-7B25CC6E3DE8}" type="sibTrans" cxnId="{DAB259B1-6016-4842-A566-92357B92757A}">
      <dgm:prSet/>
      <dgm:spPr/>
      <dgm:t>
        <a:bodyPr/>
        <a:lstStyle/>
        <a:p>
          <a:endParaRPr lang="ru-RU"/>
        </a:p>
      </dgm:t>
    </dgm:pt>
    <dgm:pt modelId="{886348F7-D2F2-4DFF-972E-471554ED31BC}" type="pres">
      <dgm:prSet presAssocID="{B8470E09-7B8A-416F-B100-164C9050CF71}" presName="Name0" presStyleCnt="0">
        <dgm:presLayoutVars>
          <dgm:dir/>
          <dgm:animLvl val="lvl"/>
          <dgm:resizeHandles val="exact"/>
        </dgm:presLayoutVars>
      </dgm:prSet>
      <dgm:spPr/>
    </dgm:pt>
    <dgm:pt modelId="{96A23E92-4F37-4E15-A7D8-843243D779AE}" type="pres">
      <dgm:prSet presAssocID="{052F94F6-81B2-4493-BFDB-B00E6B4BCE0F}" presName="Name8" presStyleCnt="0"/>
      <dgm:spPr/>
    </dgm:pt>
    <dgm:pt modelId="{A0BCF431-F8B2-4332-B089-79E01002F796}" type="pres">
      <dgm:prSet presAssocID="{052F94F6-81B2-4493-BFDB-B00E6B4BCE0F}" presName="level" presStyleLbl="node1" presStyleIdx="0" presStyleCnt="4">
        <dgm:presLayoutVars>
          <dgm:chMax val="1"/>
          <dgm:bulletEnabled val="1"/>
        </dgm:presLayoutVars>
      </dgm:prSet>
      <dgm:spPr/>
    </dgm:pt>
    <dgm:pt modelId="{A44D8AE4-60A8-4B26-AD47-48FFB62C14C7}" type="pres">
      <dgm:prSet presAssocID="{052F94F6-81B2-4493-BFDB-B00E6B4BCE0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821D7C8-3140-47EA-B856-190524643170}" type="pres">
      <dgm:prSet presAssocID="{9B161694-1A32-47E6-803B-06B1077EAFF6}" presName="Name8" presStyleCnt="0"/>
      <dgm:spPr/>
    </dgm:pt>
    <dgm:pt modelId="{911739F6-AA90-42DC-8BB1-77D792C58704}" type="pres">
      <dgm:prSet presAssocID="{9B161694-1A32-47E6-803B-06B1077EAFF6}" presName="level" presStyleLbl="node1" presStyleIdx="1" presStyleCnt="4">
        <dgm:presLayoutVars>
          <dgm:chMax val="1"/>
          <dgm:bulletEnabled val="1"/>
        </dgm:presLayoutVars>
      </dgm:prSet>
      <dgm:spPr/>
    </dgm:pt>
    <dgm:pt modelId="{70AB9D55-B9B7-4420-8828-502DA96B7AD7}" type="pres">
      <dgm:prSet presAssocID="{9B161694-1A32-47E6-803B-06B1077EAFF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5231AF6-BFD0-4A37-99C7-3B6EC8A2D509}" type="pres">
      <dgm:prSet presAssocID="{3BF3BB2D-F6C7-4BB1-88D2-BFB88D57927F}" presName="Name8" presStyleCnt="0"/>
      <dgm:spPr/>
    </dgm:pt>
    <dgm:pt modelId="{9772FF38-5721-47C9-A63E-2DF9889EFDE6}" type="pres">
      <dgm:prSet presAssocID="{3BF3BB2D-F6C7-4BB1-88D2-BFB88D57927F}" presName="level" presStyleLbl="node1" presStyleIdx="2" presStyleCnt="4">
        <dgm:presLayoutVars>
          <dgm:chMax val="1"/>
          <dgm:bulletEnabled val="1"/>
        </dgm:presLayoutVars>
      </dgm:prSet>
      <dgm:spPr/>
    </dgm:pt>
    <dgm:pt modelId="{0280C51E-4715-4AF4-9127-1B2A16A30E18}" type="pres">
      <dgm:prSet presAssocID="{3BF3BB2D-F6C7-4BB1-88D2-BFB88D57927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94C24BA-2BB5-4597-92D2-59C23BEC6A8D}" type="pres">
      <dgm:prSet presAssocID="{0EC0D392-E2FB-4CFC-976B-79D523D4EC1C}" presName="Name8" presStyleCnt="0"/>
      <dgm:spPr/>
    </dgm:pt>
    <dgm:pt modelId="{2DABA55E-7224-4FD5-BFD4-80929CC95ABE}" type="pres">
      <dgm:prSet presAssocID="{0EC0D392-E2FB-4CFC-976B-79D523D4EC1C}" presName="level" presStyleLbl="node1" presStyleIdx="3" presStyleCnt="4">
        <dgm:presLayoutVars>
          <dgm:chMax val="1"/>
          <dgm:bulletEnabled val="1"/>
        </dgm:presLayoutVars>
      </dgm:prSet>
      <dgm:spPr/>
    </dgm:pt>
    <dgm:pt modelId="{AC636FB5-86E3-4AA6-94C9-6826061271E5}" type="pres">
      <dgm:prSet presAssocID="{0EC0D392-E2FB-4CFC-976B-79D523D4EC1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55A1B5FA-B9FE-4818-85A8-96A5E727089E}" type="presOf" srcId="{0EC0D392-E2FB-4CFC-976B-79D523D4EC1C}" destId="{AC636FB5-86E3-4AA6-94C9-6826061271E5}" srcOrd="1" destOrd="0" presId="urn:microsoft.com/office/officeart/2005/8/layout/pyramid1"/>
    <dgm:cxn modelId="{E9AB6F09-452C-421E-B021-92FC577C1297}" type="presOf" srcId="{9B161694-1A32-47E6-803B-06B1077EAFF6}" destId="{70AB9D55-B9B7-4420-8828-502DA96B7AD7}" srcOrd="1" destOrd="0" presId="urn:microsoft.com/office/officeart/2005/8/layout/pyramid1"/>
    <dgm:cxn modelId="{8EA4FD21-6ACF-4F6D-9C8E-13AFE8113180}" type="presOf" srcId="{9B161694-1A32-47E6-803B-06B1077EAFF6}" destId="{911739F6-AA90-42DC-8BB1-77D792C58704}" srcOrd="0" destOrd="0" presId="urn:microsoft.com/office/officeart/2005/8/layout/pyramid1"/>
    <dgm:cxn modelId="{04D61788-6F60-4A64-B891-63E8B9293D73}" type="presOf" srcId="{052F94F6-81B2-4493-BFDB-B00E6B4BCE0F}" destId="{A44D8AE4-60A8-4B26-AD47-48FFB62C14C7}" srcOrd="1" destOrd="0" presId="urn:microsoft.com/office/officeart/2005/8/layout/pyramid1"/>
    <dgm:cxn modelId="{569486C0-83AD-4DA2-B629-7D30B5062719}" type="presOf" srcId="{0EC0D392-E2FB-4CFC-976B-79D523D4EC1C}" destId="{2DABA55E-7224-4FD5-BFD4-80929CC95ABE}" srcOrd="0" destOrd="0" presId="urn:microsoft.com/office/officeart/2005/8/layout/pyramid1"/>
    <dgm:cxn modelId="{518100EA-603B-4C9A-B732-14E757BF5329}" srcId="{B8470E09-7B8A-416F-B100-164C9050CF71}" destId="{052F94F6-81B2-4493-BFDB-B00E6B4BCE0F}" srcOrd="0" destOrd="0" parTransId="{C0574920-BAFE-4D54-9F6C-BE52259F1835}" sibTransId="{FFFF9DAA-0D3B-4DE7-88D8-3057A338AE75}"/>
    <dgm:cxn modelId="{15A0F004-863A-4E57-AD18-F08451360F09}" type="presOf" srcId="{3BF3BB2D-F6C7-4BB1-88D2-BFB88D57927F}" destId="{0280C51E-4715-4AF4-9127-1B2A16A30E18}" srcOrd="1" destOrd="0" presId="urn:microsoft.com/office/officeart/2005/8/layout/pyramid1"/>
    <dgm:cxn modelId="{49A40773-9F56-4269-B41A-C294042DB58E}" type="presOf" srcId="{B8470E09-7B8A-416F-B100-164C9050CF71}" destId="{886348F7-D2F2-4DFF-972E-471554ED31BC}" srcOrd="0" destOrd="0" presId="urn:microsoft.com/office/officeart/2005/8/layout/pyramid1"/>
    <dgm:cxn modelId="{DAB259B1-6016-4842-A566-92357B92757A}" srcId="{B8470E09-7B8A-416F-B100-164C9050CF71}" destId="{0EC0D392-E2FB-4CFC-976B-79D523D4EC1C}" srcOrd="3" destOrd="0" parTransId="{DB067924-9EF4-467C-9CA1-5DF4AA202D78}" sibTransId="{87B68DE6-00E1-4736-8676-7B25CC6E3DE8}"/>
    <dgm:cxn modelId="{9483442E-99C9-4B4B-BF32-38AECCDD7CEB}" srcId="{B8470E09-7B8A-416F-B100-164C9050CF71}" destId="{3BF3BB2D-F6C7-4BB1-88D2-BFB88D57927F}" srcOrd="2" destOrd="0" parTransId="{D5254F7C-8A7C-46DD-A183-868BAC2D567A}" sibTransId="{B7FA3F64-A24C-44FF-BA18-D9EDF585D93B}"/>
    <dgm:cxn modelId="{B877DA9F-BD45-4097-8606-0D3AD47AEB20}" type="presOf" srcId="{052F94F6-81B2-4493-BFDB-B00E6B4BCE0F}" destId="{A0BCF431-F8B2-4332-B089-79E01002F796}" srcOrd="0" destOrd="0" presId="urn:microsoft.com/office/officeart/2005/8/layout/pyramid1"/>
    <dgm:cxn modelId="{2092C8BB-1558-4DD6-B356-D4ACB5C962DC}" type="presOf" srcId="{3BF3BB2D-F6C7-4BB1-88D2-BFB88D57927F}" destId="{9772FF38-5721-47C9-A63E-2DF9889EFDE6}" srcOrd="0" destOrd="0" presId="urn:microsoft.com/office/officeart/2005/8/layout/pyramid1"/>
    <dgm:cxn modelId="{157F6BDE-DA69-4B1E-89B9-649893906041}" srcId="{B8470E09-7B8A-416F-B100-164C9050CF71}" destId="{9B161694-1A32-47E6-803B-06B1077EAFF6}" srcOrd="1" destOrd="0" parTransId="{D7B8FDFC-A7AE-4084-9DC7-B96115D4A3A4}" sibTransId="{9FF555C2-B718-4BBC-BC0D-01D48706EDE0}"/>
    <dgm:cxn modelId="{FE6CD8FF-1D18-4380-A611-9366DA3332FA}" type="presParOf" srcId="{886348F7-D2F2-4DFF-972E-471554ED31BC}" destId="{96A23E92-4F37-4E15-A7D8-843243D779AE}" srcOrd="0" destOrd="0" presId="urn:microsoft.com/office/officeart/2005/8/layout/pyramid1"/>
    <dgm:cxn modelId="{13EE3BFE-C162-4B11-9B70-C56CEB2B315C}" type="presParOf" srcId="{96A23E92-4F37-4E15-A7D8-843243D779AE}" destId="{A0BCF431-F8B2-4332-B089-79E01002F796}" srcOrd="0" destOrd="0" presId="urn:microsoft.com/office/officeart/2005/8/layout/pyramid1"/>
    <dgm:cxn modelId="{1E871900-B61A-4DD3-9F5A-BB40DA5B32D7}" type="presParOf" srcId="{96A23E92-4F37-4E15-A7D8-843243D779AE}" destId="{A44D8AE4-60A8-4B26-AD47-48FFB62C14C7}" srcOrd="1" destOrd="0" presId="urn:microsoft.com/office/officeart/2005/8/layout/pyramid1"/>
    <dgm:cxn modelId="{2A4FBBC4-4C32-44DF-8603-BE9A93E95483}" type="presParOf" srcId="{886348F7-D2F2-4DFF-972E-471554ED31BC}" destId="{E821D7C8-3140-47EA-B856-190524643170}" srcOrd="1" destOrd="0" presId="urn:microsoft.com/office/officeart/2005/8/layout/pyramid1"/>
    <dgm:cxn modelId="{23D04798-0A0E-4737-8142-CCC12B55A184}" type="presParOf" srcId="{E821D7C8-3140-47EA-B856-190524643170}" destId="{911739F6-AA90-42DC-8BB1-77D792C58704}" srcOrd="0" destOrd="0" presId="urn:microsoft.com/office/officeart/2005/8/layout/pyramid1"/>
    <dgm:cxn modelId="{DAC188CF-AD0F-40B4-B456-911EF8EFBFD2}" type="presParOf" srcId="{E821D7C8-3140-47EA-B856-190524643170}" destId="{70AB9D55-B9B7-4420-8828-502DA96B7AD7}" srcOrd="1" destOrd="0" presId="urn:microsoft.com/office/officeart/2005/8/layout/pyramid1"/>
    <dgm:cxn modelId="{6B0AFE2E-EC28-49B0-BE11-656B519A91A2}" type="presParOf" srcId="{886348F7-D2F2-4DFF-972E-471554ED31BC}" destId="{45231AF6-BFD0-4A37-99C7-3B6EC8A2D509}" srcOrd="2" destOrd="0" presId="urn:microsoft.com/office/officeart/2005/8/layout/pyramid1"/>
    <dgm:cxn modelId="{F95E56B1-A2DC-4883-B2B2-5D68E789BEF0}" type="presParOf" srcId="{45231AF6-BFD0-4A37-99C7-3B6EC8A2D509}" destId="{9772FF38-5721-47C9-A63E-2DF9889EFDE6}" srcOrd="0" destOrd="0" presId="urn:microsoft.com/office/officeart/2005/8/layout/pyramid1"/>
    <dgm:cxn modelId="{25A12A9E-B8F8-435E-9F9D-59B753E6440A}" type="presParOf" srcId="{45231AF6-BFD0-4A37-99C7-3B6EC8A2D509}" destId="{0280C51E-4715-4AF4-9127-1B2A16A30E18}" srcOrd="1" destOrd="0" presId="urn:microsoft.com/office/officeart/2005/8/layout/pyramid1"/>
    <dgm:cxn modelId="{BA20562D-8B70-4FE2-86C5-CC7A450E22C5}" type="presParOf" srcId="{886348F7-D2F2-4DFF-972E-471554ED31BC}" destId="{694C24BA-2BB5-4597-92D2-59C23BEC6A8D}" srcOrd="3" destOrd="0" presId="urn:microsoft.com/office/officeart/2005/8/layout/pyramid1"/>
    <dgm:cxn modelId="{A2035858-A056-484D-9CE4-75668E77C1BA}" type="presParOf" srcId="{694C24BA-2BB5-4597-92D2-59C23BEC6A8D}" destId="{2DABA55E-7224-4FD5-BFD4-80929CC95ABE}" srcOrd="0" destOrd="0" presId="urn:microsoft.com/office/officeart/2005/8/layout/pyramid1"/>
    <dgm:cxn modelId="{CED49704-FC59-4AA3-81F4-B5F55404B343}" type="presParOf" srcId="{694C24BA-2BB5-4597-92D2-59C23BEC6A8D}" destId="{AC636FB5-86E3-4AA6-94C9-6826061271E5}" srcOrd="1" destOrd="0" presId="urn:microsoft.com/office/officeart/2005/8/layout/pyramid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A30C31-7E60-443E-8F03-DB555621A47C}" type="doc">
      <dgm:prSet loTypeId="urn:microsoft.com/office/officeart/2005/8/layout/hierarchy5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2BC6E6B-4BED-4F75-98A4-C5E586283A55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latin typeface="Arial" pitchFamily="34" charset="0"/>
              <a:cs typeface="Arial" pitchFamily="34" charset="0"/>
            </a:rPr>
            <a:t>Форма государства</a:t>
          </a:r>
          <a:endParaRPr lang="ru-RU" sz="2800" b="1" dirty="0">
            <a:latin typeface="Arial" pitchFamily="34" charset="0"/>
            <a:cs typeface="Arial" pitchFamily="34" charset="0"/>
          </a:endParaRPr>
        </a:p>
      </dgm:t>
    </dgm:pt>
    <dgm:pt modelId="{8FF95975-176E-44C8-A1F1-9042F585A011}" type="parTrans" cxnId="{50D7AA20-6E33-4F44-BD37-3BA0FCA9ABA8}">
      <dgm:prSet/>
      <dgm:spPr/>
      <dgm:t>
        <a:bodyPr/>
        <a:lstStyle/>
        <a:p>
          <a:endParaRPr lang="ru-RU" sz="1800"/>
        </a:p>
      </dgm:t>
    </dgm:pt>
    <dgm:pt modelId="{4893E03A-2827-406D-9278-C0E8F1FA8DAD}" type="sibTrans" cxnId="{50D7AA20-6E33-4F44-BD37-3BA0FCA9ABA8}">
      <dgm:prSet/>
      <dgm:spPr/>
      <dgm:t>
        <a:bodyPr/>
        <a:lstStyle/>
        <a:p>
          <a:endParaRPr lang="ru-RU" sz="1800"/>
        </a:p>
      </dgm:t>
    </dgm:pt>
    <dgm:pt modelId="{73F60D35-E7CA-4019-84B4-5B68A0789655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Форма правления</a:t>
          </a:r>
          <a:endParaRPr lang="ru-RU" sz="2400" b="1" dirty="0">
            <a:solidFill>
              <a:schemeClr val="tx1">
                <a:lumMod val="95000"/>
                <a:lumOff val="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CF078AC-B353-45B3-BCB8-4BE9A804C6C5}" type="parTrans" cxnId="{326C063D-C85E-4D87-901E-70524779EECA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ACA6CFB2-4015-4244-A40D-343072BE42CF}" type="sibTrans" cxnId="{326C063D-C85E-4D87-901E-70524779EECA}">
      <dgm:prSet/>
      <dgm:spPr/>
      <dgm:t>
        <a:bodyPr/>
        <a:lstStyle/>
        <a:p>
          <a:endParaRPr lang="ru-RU" sz="1800"/>
        </a:p>
      </dgm:t>
    </dgm:pt>
    <dgm:pt modelId="{734D22D1-22AA-4325-B56B-F827BA855FD2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Монархия 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1A501EBB-0047-4B6F-AA08-54F8F9AA119F}" type="parTrans" cxnId="{54260F30-946F-47FD-B420-2305D34C1C79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B67E630A-BFFA-4F81-AD36-1740C3C27D49}" type="sibTrans" cxnId="{54260F30-946F-47FD-B420-2305D34C1C79}">
      <dgm:prSet/>
      <dgm:spPr/>
      <dgm:t>
        <a:bodyPr/>
        <a:lstStyle/>
        <a:p>
          <a:endParaRPr lang="ru-RU" sz="1800"/>
        </a:p>
      </dgm:t>
    </dgm:pt>
    <dgm:pt modelId="{AA93C213-D867-494C-A245-C156842DC75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Республика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FA2754B2-E06A-49A3-B510-8A885CD37CCF}" type="parTrans" cxnId="{045D96C7-ADD8-4E21-AB5F-36040F563B36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6DDA5D88-B7F4-4156-ABE9-F8CC0184CF8E}" type="sibTrans" cxnId="{045D96C7-ADD8-4E21-AB5F-36040F563B36}">
      <dgm:prSet/>
      <dgm:spPr/>
      <dgm:t>
        <a:bodyPr/>
        <a:lstStyle/>
        <a:p>
          <a:endParaRPr lang="ru-RU" sz="1800"/>
        </a:p>
      </dgm:t>
    </dgm:pt>
    <dgm:pt modelId="{0E4DF45E-82ED-402F-84A4-CA01939AFF06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Форма государственного устройства</a:t>
          </a:r>
          <a:endParaRPr lang="ru-RU" sz="2400" b="1" dirty="0">
            <a:solidFill>
              <a:schemeClr val="tx1">
                <a:lumMod val="95000"/>
                <a:lumOff val="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7774FB5-DCC2-49D2-8671-B58DEB841ACE}" type="parTrans" cxnId="{E4A0DD4A-453F-4395-960C-7C4B178A03F1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F875C4B7-52D1-4F3F-8310-AA19F020DB30}" type="sibTrans" cxnId="{E4A0DD4A-453F-4395-960C-7C4B178A03F1}">
      <dgm:prSet/>
      <dgm:spPr/>
      <dgm:t>
        <a:bodyPr/>
        <a:lstStyle/>
        <a:p>
          <a:endParaRPr lang="ru-RU" sz="1800"/>
        </a:p>
      </dgm:t>
    </dgm:pt>
    <dgm:pt modelId="{EE3788D5-627A-4345-9D8F-18BEC89BA830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Политический режим</a:t>
          </a:r>
          <a:endParaRPr lang="ru-RU" sz="2400" b="1" dirty="0">
            <a:solidFill>
              <a:schemeClr val="tx1">
                <a:lumMod val="95000"/>
                <a:lumOff val="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46BD4D2-5998-414C-A0C8-5A74A54EA986}" type="parTrans" cxnId="{01811E5D-09E1-424C-8BA3-41264F0772CF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E561045A-4745-4038-804F-240FEBDD4EED}" type="sibTrans" cxnId="{01811E5D-09E1-424C-8BA3-41264F0772CF}">
      <dgm:prSet/>
      <dgm:spPr/>
      <dgm:t>
        <a:bodyPr/>
        <a:lstStyle/>
        <a:p>
          <a:endParaRPr lang="ru-RU" sz="1800"/>
        </a:p>
      </dgm:t>
    </dgm:pt>
    <dgm:pt modelId="{38887464-1B00-454B-8F1A-D1588831DBA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Унитарное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194308C8-65F3-4A53-BA7C-A9ABAD1D1743}" type="parTrans" cxnId="{811AF440-8010-44E7-BB38-4730410B9D17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D2FB8A9F-080B-4AAB-ABE5-89F933E95DF8}" type="sibTrans" cxnId="{811AF440-8010-44E7-BB38-4730410B9D17}">
      <dgm:prSet/>
      <dgm:spPr/>
      <dgm:t>
        <a:bodyPr/>
        <a:lstStyle/>
        <a:p>
          <a:endParaRPr lang="ru-RU" sz="1800"/>
        </a:p>
      </dgm:t>
    </dgm:pt>
    <dgm:pt modelId="{61330145-C3CC-4483-856B-44A00278E2C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Федерация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5CA5CF99-5870-4CF7-B73C-189FAD8F9B52}" type="parTrans" cxnId="{616837DB-3176-4F86-B94A-6FE70EEC5E4C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6082FB22-029B-449A-9C98-107BDBBA70A3}" type="sibTrans" cxnId="{616837DB-3176-4F86-B94A-6FE70EEC5E4C}">
      <dgm:prSet/>
      <dgm:spPr/>
      <dgm:t>
        <a:bodyPr/>
        <a:lstStyle/>
        <a:p>
          <a:endParaRPr lang="ru-RU" sz="1800"/>
        </a:p>
      </dgm:t>
    </dgm:pt>
    <dgm:pt modelId="{40332451-BFB2-4523-B9C2-6FAA9176555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Конфедерация 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224991E2-F832-44D2-8DBC-79CCDEDC4E03}" type="parTrans" cxnId="{489B875A-2B96-415E-8E1A-B8791969DC70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8B8979D7-71B4-4859-B1EB-45806CDE701F}" type="sibTrans" cxnId="{489B875A-2B96-415E-8E1A-B8791969DC70}">
      <dgm:prSet/>
      <dgm:spPr/>
      <dgm:t>
        <a:bodyPr/>
        <a:lstStyle/>
        <a:p>
          <a:endParaRPr lang="ru-RU" sz="1800"/>
        </a:p>
      </dgm:t>
    </dgm:pt>
    <dgm:pt modelId="{968ADF27-36B5-448B-BA2E-E122556B3B3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Демократический 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51EB8CF5-B416-43D2-BA3A-40D5D4EBD929}" type="parTrans" cxnId="{1D1428F2-43F4-426A-A17D-A1BEBD680730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C8E44768-F382-4AE0-B498-BA939B10DBC7}" type="sibTrans" cxnId="{1D1428F2-43F4-426A-A17D-A1BEBD680730}">
      <dgm:prSet/>
      <dgm:spPr/>
      <dgm:t>
        <a:bodyPr/>
        <a:lstStyle/>
        <a:p>
          <a:endParaRPr lang="ru-RU" sz="1800"/>
        </a:p>
      </dgm:t>
    </dgm:pt>
    <dgm:pt modelId="{ED9931AB-E8EC-4EFD-833C-8CB1A7301F8B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Авторитарный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E03EC500-A271-438A-AC0A-6D999D721CDE}" type="parTrans" cxnId="{355F89A8-48A2-4D80-963B-9D1FFCA7D595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ABE591D7-7D39-44A1-B280-64016C3BA1FD}" type="sibTrans" cxnId="{355F89A8-48A2-4D80-963B-9D1FFCA7D595}">
      <dgm:prSet/>
      <dgm:spPr/>
      <dgm:t>
        <a:bodyPr/>
        <a:lstStyle/>
        <a:p>
          <a:endParaRPr lang="ru-RU" sz="1800"/>
        </a:p>
      </dgm:t>
    </dgm:pt>
    <dgm:pt modelId="{69BFE16E-BBD7-4ECC-9110-F53843FF3D9B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Тоталитарный 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123D070E-D3AD-451A-9BA0-388B4E5159F9}" type="parTrans" cxnId="{5525A1C5-1EAE-47B5-B52F-4F7635100E97}">
      <dgm:prSet custT="1"/>
      <dgm:spPr/>
      <dgm:t>
        <a:bodyPr/>
        <a:lstStyle/>
        <a:p>
          <a:endParaRPr lang="ru-RU" sz="1800">
            <a:latin typeface="Arial" pitchFamily="34" charset="0"/>
            <a:cs typeface="Arial" pitchFamily="34" charset="0"/>
          </a:endParaRPr>
        </a:p>
      </dgm:t>
    </dgm:pt>
    <dgm:pt modelId="{1B00C65B-BCFE-45F4-AE0E-ED19BF8D58BE}" type="sibTrans" cxnId="{5525A1C5-1EAE-47B5-B52F-4F7635100E97}">
      <dgm:prSet/>
      <dgm:spPr/>
      <dgm:t>
        <a:bodyPr/>
        <a:lstStyle/>
        <a:p>
          <a:endParaRPr lang="ru-RU" sz="1800"/>
        </a:p>
      </dgm:t>
    </dgm:pt>
    <dgm:pt modelId="{809AD42F-4B2B-4DBD-AC7C-0C21E67C9BC4}" type="pres">
      <dgm:prSet presAssocID="{EBA30C31-7E60-443E-8F03-DB555621A47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C70B8ED-A088-4EDB-9409-9CA439D11856}" type="pres">
      <dgm:prSet presAssocID="{EBA30C31-7E60-443E-8F03-DB555621A47C}" presName="hierFlow" presStyleCnt="0"/>
      <dgm:spPr/>
    </dgm:pt>
    <dgm:pt modelId="{E27B5BC5-BF1A-429E-A0FC-87D1E5AEDC99}" type="pres">
      <dgm:prSet presAssocID="{EBA30C31-7E60-443E-8F03-DB555621A47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098E789-9A49-41CF-B662-9BF121CD7810}" type="pres">
      <dgm:prSet presAssocID="{52BC6E6B-4BED-4F75-98A4-C5E586283A55}" presName="Name17" presStyleCnt="0"/>
      <dgm:spPr/>
    </dgm:pt>
    <dgm:pt modelId="{21E9C260-6DF8-4631-9140-0268AADF38FB}" type="pres">
      <dgm:prSet presAssocID="{52BC6E6B-4BED-4F75-98A4-C5E586283A55}" presName="level1Shape" presStyleLbl="node0" presStyleIdx="0" presStyleCnt="1" custScaleX="213971" custScaleY="283426">
        <dgm:presLayoutVars>
          <dgm:chPref val="3"/>
        </dgm:presLayoutVars>
      </dgm:prSet>
      <dgm:spPr/>
    </dgm:pt>
    <dgm:pt modelId="{55AB1756-BC4A-4BBE-A0A9-1FDAC940C6B9}" type="pres">
      <dgm:prSet presAssocID="{52BC6E6B-4BED-4F75-98A4-C5E586283A55}" presName="hierChild2" presStyleCnt="0"/>
      <dgm:spPr/>
    </dgm:pt>
    <dgm:pt modelId="{EAECD401-0D08-40F7-9498-E72444E99238}" type="pres">
      <dgm:prSet presAssocID="{9CF078AC-B353-45B3-BCB8-4BE9A804C6C5}" presName="Name25" presStyleLbl="parChTrans1D2" presStyleIdx="0" presStyleCnt="3" custScaleX="2000000"/>
      <dgm:spPr/>
    </dgm:pt>
    <dgm:pt modelId="{8D3697E1-483D-4C2F-88E1-9CE6DE79E792}" type="pres">
      <dgm:prSet presAssocID="{9CF078AC-B353-45B3-BCB8-4BE9A804C6C5}" presName="connTx" presStyleLbl="parChTrans1D2" presStyleIdx="0" presStyleCnt="3"/>
      <dgm:spPr/>
    </dgm:pt>
    <dgm:pt modelId="{7BC92C94-EE87-4F6C-9CED-B9B0C097E8EF}" type="pres">
      <dgm:prSet presAssocID="{73F60D35-E7CA-4019-84B4-5B68A0789655}" presName="Name30" presStyleCnt="0"/>
      <dgm:spPr/>
    </dgm:pt>
    <dgm:pt modelId="{408017EB-768C-4E11-8AFE-C72B7CC6E6D8}" type="pres">
      <dgm:prSet presAssocID="{73F60D35-E7CA-4019-84B4-5B68A0789655}" presName="level2Shape" presStyleLbl="node2" presStyleIdx="0" presStyleCnt="3" custScaleX="287590" custScaleY="172557"/>
      <dgm:spPr/>
      <dgm:t>
        <a:bodyPr/>
        <a:lstStyle/>
        <a:p>
          <a:endParaRPr lang="ru-RU"/>
        </a:p>
      </dgm:t>
    </dgm:pt>
    <dgm:pt modelId="{C5594434-8C7C-4E57-8CD7-66C2DA5ED4CE}" type="pres">
      <dgm:prSet presAssocID="{73F60D35-E7CA-4019-84B4-5B68A0789655}" presName="hierChild3" presStyleCnt="0"/>
      <dgm:spPr/>
    </dgm:pt>
    <dgm:pt modelId="{20974295-4742-4359-9A7F-2752E1C596DC}" type="pres">
      <dgm:prSet presAssocID="{1A501EBB-0047-4B6F-AA08-54F8F9AA119F}" presName="Name25" presStyleLbl="parChTrans1D3" presStyleIdx="0" presStyleCnt="8" custScaleX="2000000"/>
      <dgm:spPr/>
    </dgm:pt>
    <dgm:pt modelId="{CE106515-8DE6-45F0-A5C8-3DB4F51A31BD}" type="pres">
      <dgm:prSet presAssocID="{1A501EBB-0047-4B6F-AA08-54F8F9AA119F}" presName="connTx" presStyleLbl="parChTrans1D3" presStyleIdx="0" presStyleCnt="8"/>
      <dgm:spPr/>
    </dgm:pt>
    <dgm:pt modelId="{1C755BA4-7376-4B66-821F-27D5EACA5ADF}" type="pres">
      <dgm:prSet presAssocID="{734D22D1-22AA-4325-B56B-F827BA855FD2}" presName="Name30" presStyleCnt="0"/>
      <dgm:spPr/>
    </dgm:pt>
    <dgm:pt modelId="{0FCE6966-280E-4531-9C17-CF5FD4A9B1A9}" type="pres">
      <dgm:prSet presAssocID="{734D22D1-22AA-4325-B56B-F827BA855FD2}" presName="level2Shape" presStyleLbl="node3" presStyleIdx="0" presStyleCnt="8" custScaleX="213971"/>
      <dgm:spPr/>
    </dgm:pt>
    <dgm:pt modelId="{5C7C3DA8-E1E1-4838-9034-1BD91B544ADE}" type="pres">
      <dgm:prSet presAssocID="{734D22D1-22AA-4325-B56B-F827BA855FD2}" presName="hierChild3" presStyleCnt="0"/>
      <dgm:spPr/>
    </dgm:pt>
    <dgm:pt modelId="{402721CC-8073-4117-8604-AE456A1AA62C}" type="pres">
      <dgm:prSet presAssocID="{FA2754B2-E06A-49A3-B510-8A885CD37CCF}" presName="Name25" presStyleLbl="parChTrans1D3" presStyleIdx="1" presStyleCnt="8" custScaleX="2000000"/>
      <dgm:spPr/>
    </dgm:pt>
    <dgm:pt modelId="{D4BD3E8F-3F7A-4429-83AB-C48132E3C17D}" type="pres">
      <dgm:prSet presAssocID="{FA2754B2-E06A-49A3-B510-8A885CD37CCF}" presName="connTx" presStyleLbl="parChTrans1D3" presStyleIdx="1" presStyleCnt="8"/>
      <dgm:spPr/>
    </dgm:pt>
    <dgm:pt modelId="{22E3B01B-CBEE-4417-AFE6-DFF5F32DCA75}" type="pres">
      <dgm:prSet presAssocID="{AA93C213-D867-494C-A245-C156842DC75B}" presName="Name30" presStyleCnt="0"/>
      <dgm:spPr/>
    </dgm:pt>
    <dgm:pt modelId="{1B8B2F83-ED00-4197-BD35-3847BC2F2DBC}" type="pres">
      <dgm:prSet presAssocID="{AA93C213-D867-494C-A245-C156842DC75B}" presName="level2Shape" presStyleLbl="node3" presStyleIdx="1" presStyleCnt="8" custScaleX="213971"/>
      <dgm:spPr/>
    </dgm:pt>
    <dgm:pt modelId="{4F733708-1979-4D4E-A459-B13742A69A6F}" type="pres">
      <dgm:prSet presAssocID="{AA93C213-D867-494C-A245-C156842DC75B}" presName="hierChild3" presStyleCnt="0"/>
      <dgm:spPr/>
    </dgm:pt>
    <dgm:pt modelId="{6CEFEC9D-2FE6-40B3-A780-FE6D7188CE1F}" type="pres">
      <dgm:prSet presAssocID="{57774FB5-DCC2-49D2-8671-B58DEB841ACE}" presName="Name25" presStyleLbl="parChTrans1D2" presStyleIdx="1" presStyleCnt="3" custScaleX="2000000"/>
      <dgm:spPr/>
    </dgm:pt>
    <dgm:pt modelId="{5DF7FE8D-69E4-4C38-9F40-20B2865DD518}" type="pres">
      <dgm:prSet presAssocID="{57774FB5-DCC2-49D2-8671-B58DEB841ACE}" presName="connTx" presStyleLbl="parChTrans1D2" presStyleIdx="1" presStyleCnt="3"/>
      <dgm:spPr/>
    </dgm:pt>
    <dgm:pt modelId="{3591D695-FE2A-4EA4-8066-ED540F56C7B6}" type="pres">
      <dgm:prSet presAssocID="{0E4DF45E-82ED-402F-84A4-CA01939AFF06}" presName="Name30" presStyleCnt="0"/>
      <dgm:spPr/>
    </dgm:pt>
    <dgm:pt modelId="{5E6EB00A-D2C6-41D5-8DEB-E1FE11898CC9}" type="pres">
      <dgm:prSet presAssocID="{0E4DF45E-82ED-402F-84A4-CA01939AFF06}" presName="level2Shape" presStyleLbl="node2" presStyleIdx="1" presStyleCnt="3" custScaleX="287590" custScaleY="213012"/>
      <dgm:spPr/>
      <dgm:t>
        <a:bodyPr/>
        <a:lstStyle/>
        <a:p>
          <a:endParaRPr lang="ru-RU"/>
        </a:p>
      </dgm:t>
    </dgm:pt>
    <dgm:pt modelId="{0FDC445E-18EC-4E45-BD10-53B3DB27A2DD}" type="pres">
      <dgm:prSet presAssocID="{0E4DF45E-82ED-402F-84A4-CA01939AFF06}" presName="hierChild3" presStyleCnt="0"/>
      <dgm:spPr/>
    </dgm:pt>
    <dgm:pt modelId="{0B7B6BCC-D82E-4FAB-A9E6-2829073119B3}" type="pres">
      <dgm:prSet presAssocID="{194308C8-65F3-4A53-BA7C-A9ABAD1D1743}" presName="Name25" presStyleLbl="parChTrans1D3" presStyleIdx="2" presStyleCnt="8" custScaleX="2000000"/>
      <dgm:spPr/>
    </dgm:pt>
    <dgm:pt modelId="{CC88EBA3-01A5-49E4-A68B-63594EBA3780}" type="pres">
      <dgm:prSet presAssocID="{194308C8-65F3-4A53-BA7C-A9ABAD1D1743}" presName="connTx" presStyleLbl="parChTrans1D3" presStyleIdx="2" presStyleCnt="8"/>
      <dgm:spPr/>
    </dgm:pt>
    <dgm:pt modelId="{A8E7D6F3-EE39-4443-A85E-157A47D366CD}" type="pres">
      <dgm:prSet presAssocID="{38887464-1B00-454B-8F1A-D1588831DBAD}" presName="Name30" presStyleCnt="0"/>
      <dgm:spPr/>
    </dgm:pt>
    <dgm:pt modelId="{51D106D5-FA18-432D-862D-55E34561FA97}" type="pres">
      <dgm:prSet presAssocID="{38887464-1B00-454B-8F1A-D1588831DBAD}" presName="level2Shape" presStyleLbl="node3" presStyleIdx="2" presStyleCnt="8" custScaleX="213971"/>
      <dgm:spPr/>
      <dgm:t>
        <a:bodyPr/>
        <a:lstStyle/>
        <a:p>
          <a:endParaRPr lang="ru-RU"/>
        </a:p>
      </dgm:t>
    </dgm:pt>
    <dgm:pt modelId="{2F552871-D959-458D-9C8F-A0CF58DD4DEF}" type="pres">
      <dgm:prSet presAssocID="{38887464-1B00-454B-8F1A-D1588831DBAD}" presName="hierChild3" presStyleCnt="0"/>
      <dgm:spPr/>
    </dgm:pt>
    <dgm:pt modelId="{0812CB8D-0422-4450-94A3-089284C63F56}" type="pres">
      <dgm:prSet presAssocID="{5CA5CF99-5870-4CF7-B73C-189FAD8F9B52}" presName="Name25" presStyleLbl="parChTrans1D3" presStyleIdx="3" presStyleCnt="8" custScaleX="2000000"/>
      <dgm:spPr/>
    </dgm:pt>
    <dgm:pt modelId="{45B067E7-B510-4119-A042-3795F2540B23}" type="pres">
      <dgm:prSet presAssocID="{5CA5CF99-5870-4CF7-B73C-189FAD8F9B52}" presName="connTx" presStyleLbl="parChTrans1D3" presStyleIdx="3" presStyleCnt="8"/>
      <dgm:spPr/>
    </dgm:pt>
    <dgm:pt modelId="{541C5492-C719-4FBA-8E94-96E6880B9D7A}" type="pres">
      <dgm:prSet presAssocID="{61330145-C3CC-4483-856B-44A00278E2CF}" presName="Name30" presStyleCnt="0"/>
      <dgm:spPr/>
    </dgm:pt>
    <dgm:pt modelId="{FE90EBB8-F8AB-442E-9E3C-0999B7F113F5}" type="pres">
      <dgm:prSet presAssocID="{61330145-C3CC-4483-856B-44A00278E2CF}" presName="level2Shape" presStyleLbl="node3" presStyleIdx="3" presStyleCnt="8" custScaleX="213971"/>
      <dgm:spPr/>
    </dgm:pt>
    <dgm:pt modelId="{2FB6DF9A-3B9F-4C5F-860D-D2AA3E79A241}" type="pres">
      <dgm:prSet presAssocID="{61330145-C3CC-4483-856B-44A00278E2CF}" presName="hierChild3" presStyleCnt="0"/>
      <dgm:spPr/>
    </dgm:pt>
    <dgm:pt modelId="{0765D398-673E-4992-AAC0-EB6609870E02}" type="pres">
      <dgm:prSet presAssocID="{224991E2-F832-44D2-8DBC-79CCDEDC4E03}" presName="Name25" presStyleLbl="parChTrans1D3" presStyleIdx="4" presStyleCnt="8" custScaleX="2000000"/>
      <dgm:spPr/>
    </dgm:pt>
    <dgm:pt modelId="{D6294357-620C-47AB-AA79-6BA5D7726CF6}" type="pres">
      <dgm:prSet presAssocID="{224991E2-F832-44D2-8DBC-79CCDEDC4E03}" presName="connTx" presStyleLbl="parChTrans1D3" presStyleIdx="4" presStyleCnt="8"/>
      <dgm:spPr/>
    </dgm:pt>
    <dgm:pt modelId="{F2273571-018C-40A1-8F62-C0E2FA1C615A}" type="pres">
      <dgm:prSet presAssocID="{40332451-BFB2-4523-B9C2-6FAA9176555B}" presName="Name30" presStyleCnt="0"/>
      <dgm:spPr/>
    </dgm:pt>
    <dgm:pt modelId="{C3C5FEAC-3B3D-4480-8AA8-B8A4E89E7E56}" type="pres">
      <dgm:prSet presAssocID="{40332451-BFB2-4523-B9C2-6FAA9176555B}" presName="level2Shape" presStyleLbl="node3" presStyleIdx="4" presStyleCnt="8" custScaleX="213971"/>
      <dgm:spPr/>
    </dgm:pt>
    <dgm:pt modelId="{8932470E-FA07-4762-A543-3B113F217A6A}" type="pres">
      <dgm:prSet presAssocID="{40332451-BFB2-4523-B9C2-6FAA9176555B}" presName="hierChild3" presStyleCnt="0"/>
      <dgm:spPr/>
    </dgm:pt>
    <dgm:pt modelId="{F46493E6-BEBA-4F70-B1E5-F8801BD7CDFD}" type="pres">
      <dgm:prSet presAssocID="{C46BD4D2-5998-414C-A0C8-5A74A54EA986}" presName="Name25" presStyleLbl="parChTrans1D2" presStyleIdx="2" presStyleCnt="3" custScaleX="2000000"/>
      <dgm:spPr/>
    </dgm:pt>
    <dgm:pt modelId="{0ECCE74D-CE3F-41C2-82EA-B340C7501289}" type="pres">
      <dgm:prSet presAssocID="{C46BD4D2-5998-414C-A0C8-5A74A54EA986}" presName="connTx" presStyleLbl="parChTrans1D2" presStyleIdx="2" presStyleCnt="3"/>
      <dgm:spPr/>
    </dgm:pt>
    <dgm:pt modelId="{3BB72E0B-C083-4FBD-84D6-BC6C8E6B94AD}" type="pres">
      <dgm:prSet presAssocID="{EE3788D5-627A-4345-9D8F-18BEC89BA830}" presName="Name30" presStyleCnt="0"/>
      <dgm:spPr/>
    </dgm:pt>
    <dgm:pt modelId="{66E47187-3C69-4F11-8894-5B871DBC19FF}" type="pres">
      <dgm:prSet presAssocID="{EE3788D5-627A-4345-9D8F-18BEC89BA830}" presName="level2Shape" presStyleLbl="node2" presStyleIdx="2" presStyleCnt="3" custScaleX="287590" custScaleY="198384"/>
      <dgm:spPr/>
      <dgm:t>
        <a:bodyPr/>
        <a:lstStyle/>
        <a:p>
          <a:endParaRPr lang="ru-RU"/>
        </a:p>
      </dgm:t>
    </dgm:pt>
    <dgm:pt modelId="{5F294547-EC28-437A-94A5-FAA499F77EBC}" type="pres">
      <dgm:prSet presAssocID="{EE3788D5-627A-4345-9D8F-18BEC89BA830}" presName="hierChild3" presStyleCnt="0"/>
      <dgm:spPr/>
    </dgm:pt>
    <dgm:pt modelId="{6FB978EC-07D8-445A-80E5-5D58BE7F1C25}" type="pres">
      <dgm:prSet presAssocID="{51EB8CF5-B416-43D2-BA3A-40D5D4EBD929}" presName="Name25" presStyleLbl="parChTrans1D3" presStyleIdx="5" presStyleCnt="8" custScaleX="2000000"/>
      <dgm:spPr/>
    </dgm:pt>
    <dgm:pt modelId="{C8DDDEAD-26E4-439C-8EF5-4467744A554D}" type="pres">
      <dgm:prSet presAssocID="{51EB8CF5-B416-43D2-BA3A-40D5D4EBD929}" presName="connTx" presStyleLbl="parChTrans1D3" presStyleIdx="5" presStyleCnt="8"/>
      <dgm:spPr/>
    </dgm:pt>
    <dgm:pt modelId="{AF648A2A-2B67-4367-B784-1A10DA2A2F4A}" type="pres">
      <dgm:prSet presAssocID="{968ADF27-36B5-448B-BA2E-E122556B3B3F}" presName="Name30" presStyleCnt="0"/>
      <dgm:spPr/>
    </dgm:pt>
    <dgm:pt modelId="{E725D00D-3E1F-43DE-8DE1-BA8D1BF024BF}" type="pres">
      <dgm:prSet presAssocID="{968ADF27-36B5-448B-BA2E-E122556B3B3F}" presName="level2Shape" presStyleLbl="node3" presStyleIdx="5" presStyleCnt="8" custScaleX="213971"/>
      <dgm:spPr/>
      <dgm:t>
        <a:bodyPr/>
        <a:lstStyle/>
        <a:p>
          <a:endParaRPr lang="ru-RU"/>
        </a:p>
      </dgm:t>
    </dgm:pt>
    <dgm:pt modelId="{63D6A905-6439-4521-81D9-A08307A88925}" type="pres">
      <dgm:prSet presAssocID="{968ADF27-36B5-448B-BA2E-E122556B3B3F}" presName="hierChild3" presStyleCnt="0"/>
      <dgm:spPr/>
    </dgm:pt>
    <dgm:pt modelId="{E97D39CF-899C-4634-960E-2FC2E797B9EF}" type="pres">
      <dgm:prSet presAssocID="{E03EC500-A271-438A-AC0A-6D999D721CDE}" presName="Name25" presStyleLbl="parChTrans1D3" presStyleIdx="6" presStyleCnt="8" custScaleX="2000000"/>
      <dgm:spPr/>
    </dgm:pt>
    <dgm:pt modelId="{FC0DE012-0C55-4EF2-A7DC-EBE68DA98ECA}" type="pres">
      <dgm:prSet presAssocID="{E03EC500-A271-438A-AC0A-6D999D721CDE}" presName="connTx" presStyleLbl="parChTrans1D3" presStyleIdx="6" presStyleCnt="8"/>
      <dgm:spPr/>
    </dgm:pt>
    <dgm:pt modelId="{13121A55-D117-48D9-80BE-B2825E4A6423}" type="pres">
      <dgm:prSet presAssocID="{ED9931AB-E8EC-4EFD-833C-8CB1A7301F8B}" presName="Name30" presStyleCnt="0"/>
      <dgm:spPr/>
    </dgm:pt>
    <dgm:pt modelId="{04F8EBD3-4348-4E61-8736-8818B20BF677}" type="pres">
      <dgm:prSet presAssocID="{ED9931AB-E8EC-4EFD-833C-8CB1A7301F8B}" presName="level2Shape" presStyleLbl="node3" presStyleIdx="6" presStyleCnt="8" custScaleX="213971"/>
      <dgm:spPr/>
    </dgm:pt>
    <dgm:pt modelId="{11498117-2AEC-4926-A1B0-703C91D2AD11}" type="pres">
      <dgm:prSet presAssocID="{ED9931AB-E8EC-4EFD-833C-8CB1A7301F8B}" presName="hierChild3" presStyleCnt="0"/>
      <dgm:spPr/>
    </dgm:pt>
    <dgm:pt modelId="{C8D24E22-185D-46D6-8896-15D8C8250170}" type="pres">
      <dgm:prSet presAssocID="{123D070E-D3AD-451A-9BA0-388B4E5159F9}" presName="Name25" presStyleLbl="parChTrans1D3" presStyleIdx="7" presStyleCnt="8" custScaleX="2000000"/>
      <dgm:spPr/>
    </dgm:pt>
    <dgm:pt modelId="{7CA39CB3-D8EB-49BC-94FF-01D83A3C217D}" type="pres">
      <dgm:prSet presAssocID="{123D070E-D3AD-451A-9BA0-388B4E5159F9}" presName="connTx" presStyleLbl="parChTrans1D3" presStyleIdx="7" presStyleCnt="8"/>
      <dgm:spPr/>
    </dgm:pt>
    <dgm:pt modelId="{E24E6ED5-3351-4042-9A50-FE80A7EEC49A}" type="pres">
      <dgm:prSet presAssocID="{69BFE16E-BBD7-4ECC-9110-F53843FF3D9B}" presName="Name30" presStyleCnt="0"/>
      <dgm:spPr/>
    </dgm:pt>
    <dgm:pt modelId="{CE1FA656-E36C-4CCF-ADD1-9A7EEC26A43A}" type="pres">
      <dgm:prSet presAssocID="{69BFE16E-BBD7-4ECC-9110-F53843FF3D9B}" presName="level2Shape" presStyleLbl="node3" presStyleIdx="7" presStyleCnt="8" custScaleX="213971"/>
      <dgm:spPr/>
    </dgm:pt>
    <dgm:pt modelId="{782B95D9-B1C0-4A5B-A092-319454F727F6}" type="pres">
      <dgm:prSet presAssocID="{69BFE16E-BBD7-4ECC-9110-F53843FF3D9B}" presName="hierChild3" presStyleCnt="0"/>
      <dgm:spPr/>
    </dgm:pt>
    <dgm:pt modelId="{04B2CC0D-C94E-4B06-8A5A-7A0FD5CE4C9C}" type="pres">
      <dgm:prSet presAssocID="{EBA30C31-7E60-443E-8F03-DB555621A47C}" presName="bgShapesFlow" presStyleCnt="0"/>
      <dgm:spPr/>
    </dgm:pt>
  </dgm:ptLst>
  <dgm:cxnLst>
    <dgm:cxn modelId="{53A54A76-BFA6-40D2-9B84-2BD99976D1E8}" type="presOf" srcId="{57774FB5-DCC2-49D2-8671-B58DEB841ACE}" destId="{6CEFEC9D-2FE6-40B3-A780-FE6D7188CE1F}" srcOrd="0" destOrd="0" presId="urn:microsoft.com/office/officeart/2005/8/layout/hierarchy5"/>
    <dgm:cxn modelId="{2D3547FB-C117-465C-ABDF-342BE86D0DDA}" type="presOf" srcId="{968ADF27-36B5-448B-BA2E-E122556B3B3F}" destId="{E725D00D-3E1F-43DE-8DE1-BA8D1BF024BF}" srcOrd="0" destOrd="0" presId="urn:microsoft.com/office/officeart/2005/8/layout/hierarchy5"/>
    <dgm:cxn modelId="{0B3456F4-717B-4BEF-8ADC-B098E0340B30}" type="presOf" srcId="{AA93C213-D867-494C-A245-C156842DC75B}" destId="{1B8B2F83-ED00-4197-BD35-3847BC2F2DBC}" srcOrd="0" destOrd="0" presId="urn:microsoft.com/office/officeart/2005/8/layout/hierarchy5"/>
    <dgm:cxn modelId="{F12D6C07-A56E-4343-A882-A9E13F17D9C7}" type="presOf" srcId="{51EB8CF5-B416-43D2-BA3A-40D5D4EBD929}" destId="{6FB978EC-07D8-445A-80E5-5D58BE7F1C25}" srcOrd="0" destOrd="0" presId="urn:microsoft.com/office/officeart/2005/8/layout/hierarchy5"/>
    <dgm:cxn modelId="{01811E5D-09E1-424C-8BA3-41264F0772CF}" srcId="{52BC6E6B-4BED-4F75-98A4-C5E586283A55}" destId="{EE3788D5-627A-4345-9D8F-18BEC89BA830}" srcOrd="2" destOrd="0" parTransId="{C46BD4D2-5998-414C-A0C8-5A74A54EA986}" sibTransId="{E561045A-4745-4038-804F-240FEBDD4EED}"/>
    <dgm:cxn modelId="{5525A1C5-1EAE-47B5-B52F-4F7635100E97}" srcId="{EE3788D5-627A-4345-9D8F-18BEC89BA830}" destId="{69BFE16E-BBD7-4ECC-9110-F53843FF3D9B}" srcOrd="2" destOrd="0" parTransId="{123D070E-D3AD-451A-9BA0-388B4E5159F9}" sibTransId="{1B00C65B-BCFE-45F4-AE0E-ED19BF8D58BE}"/>
    <dgm:cxn modelId="{20B21601-A9F6-415F-B371-17EFBE2021F5}" type="presOf" srcId="{9CF078AC-B353-45B3-BCB8-4BE9A804C6C5}" destId="{8D3697E1-483D-4C2F-88E1-9CE6DE79E792}" srcOrd="1" destOrd="0" presId="urn:microsoft.com/office/officeart/2005/8/layout/hierarchy5"/>
    <dgm:cxn modelId="{C6242951-C813-4F32-BE03-CE19061FE87F}" type="presOf" srcId="{5CA5CF99-5870-4CF7-B73C-189FAD8F9B52}" destId="{0812CB8D-0422-4450-94A3-089284C63F56}" srcOrd="0" destOrd="0" presId="urn:microsoft.com/office/officeart/2005/8/layout/hierarchy5"/>
    <dgm:cxn modelId="{AA917168-5D53-405F-848C-1577DFFDA3C0}" type="presOf" srcId="{40332451-BFB2-4523-B9C2-6FAA9176555B}" destId="{C3C5FEAC-3B3D-4480-8AA8-B8A4E89E7E56}" srcOrd="0" destOrd="0" presId="urn:microsoft.com/office/officeart/2005/8/layout/hierarchy5"/>
    <dgm:cxn modelId="{04C25115-DF24-4FD0-BC09-80AA5F9CD36A}" type="presOf" srcId="{69BFE16E-BBD7-4ECC-9110-F53843FF3D9B}" destId="{CE1FA656-E36C-4CCF-ADD1-9A7EEC26A43A}" srcOrd="0" destOrd="0" presId="urn:microsoft.com/office/officeart/2005/8/layout/hierarchy5"/>
    <dgm:cxn modelId="{2ADC4D44-3B90-4944-8D1C-6BA16E0F2198}" type="presOf" srcId="{38887464-1B00-454B-8F1A-D1588831DBAD}" destId="{51D106D5-FA18-432D-862D-55E34561FA97}" srcOrd="0" destOrd="0" presId="urn:microsoft.com/office/officeart/2005/8/layout/hierarchy5"/>
    <dgm:cxn modelId="{368E9E3C-B8F3-4EB8-A056-0818C7B65849}" type="presOf" srcId="{1A501EBB-0047-4B6F-AA08-54F8F9AA119F}" destId="{20974295-4742-4359-9A7F-2752E1C596DC}" srcOrd="0" destOrd="0" presId="urn:microsoft.com/office/officeart/2005/8/layout/hierarchy5"/>
    <dgm:cxn modelId="{1DF17F54-F5BC-4E98-B917-37281B0B7B19}" type="presOf" srcId="{73F60D35-E7CA-4019-84B4-5B68A0789655}" destId="{408017EB-768C-4E11-8AFE-C72B7CC6E6D8}" srcOrd="0" destOrd="0" presId="urn:microsoft.com/office/officeart/2005/8/layout/hierarchy5"/>
    <dgm:cxn modelId="{AD9CE825-78BD-48F3-904D-487310DFDB37}" type="presOf" srcId="{E03EC500-A271-438A-AC0A-6D999D721CDE}" destId="{FC0DE012-0C55-4EF2-A7DC-EBE68DA98ECA}" srcOrd="1" destOrd="0" presId="urn:microsoft.com/office/officeart/2005/8/layout/hierarchy5"/>
    <dgm:cxn modelId="{489B875A-2B96-415E-8E1A-B8791969DC70}" srcId="{0E4DF45E-82ED-402F-84A4-CA01939AFF06}" destId="{40332451-BFB2-4523-B9C2-6FAA9176555B}" srcOrd="2" destOrd="0" parTransId="{224991E2-F832-44D2-8DBC-79CCDEDC4E03}" sibTransId="{8B8979D7-71B4-4859-B1EB-45806CDE701F}"/>
    <dgm:cxn modelId="{4F6B5306-F716-48E4-B1E4-C480C3499673}" type="presOf" srcId="{C46BD4D2-5998-414C-A0C8-5A74A54EA986}" destId="{0ECCE74D-CE3F-41C2-82EA-B340C7501289}" srcOrd="1" destOrd="0" presId="urn:microsoft.com/office/officeart/2005/8/layout/hierarchy5"/>
    <dgm:cxn modelId="{684E84C3-920D-4188-819A-76B69AE304FF}" type="presOf" srcId="{224991E2-F832-44D2-8DBC-79CCDEDC4E03}" destId="{D6294357-620C-47AB-AA79-6BA5D7726CF6}" srcOrd="1" destOrd="0" presId="urn:microsoft.com/office/officeart/2005/8/layout/hierarchy5"/>
    <dgm:cxn modelId="{29C691A5-66C3-4354-9704-CFF3EEE5182A}" type="presOf" srcId="{57774FB5-DCC2-49D2-8671-B58DEB841ACE}" destId="{5DF7FE8D-69E4-4C38-9F40-20B2865DD518}" srcOrd="1" destOrd="0" presId="urn:microsoft.com/office/officeart/2005/8/layout/hierarchy5"/>
    <dgm:cxn modelId="{326C063D-C85E-4D87-901E-70524779EECA}" srcId="{52BC6E6B-4BED-4F75-98A4-C5E586283A55}" destId="{73F60D35-E7CA-4019-84B4-5B68A0789655}" srcOrd="0" destOrd="0" parTransId="{9CF078AC-B353-45B3-BCB8-4BE9A804C6C5}" sibTransId="{ACA6CFB2-4015-4244-A40D-343072BE42CF}"/>
    <dgm:cxn modelId="{5F2917F5-DABD-4D91-8CA6-A27ED8D14A0C}" type="presOf" srcId="{123D070E-D3AD-451A-9BA0-388B4E5159F9}" destId="{7CA39CB3-D8EB-49BC-94FF-01D83A3C217D}" srcOrd="1" destOrd="0" presId="urn:microsoft.com/office/officeart/2005/8/layout/hierarchy5"/>
    <dgm:cxn modelId="{3B6BB44E-C88C-4CCC-963C-8442CC1ED00D}" type="presOf" srcId="{EE3788D5-627A-4345-9D8F-18BEC89BA830}" destId="{66E47187-3C69-4F11-8894-5B871DBC19FF}" srcOrd="0" destOrd="0" presId="urn:microsoft.com/office/officeart/2005/8/layout/hierarchy5"/>
    <dgm:cxn modelId="{BB01A406-5186-4146-B561-BF3C4AB6847C}" type="presOf" srcId="{734D22D1-22AA-4325-B56B-F827BA855FD2}" destId="{0FCE6966-280E-4531-9C17-CF5FD4A9B1A9}" srcOrd="0" destOrd="0" presId="urn:microsoft.com/office/officeart/2005/8/layout/hierarchy5"/>
    <dgm:cxn modelId="{E4A0DD4A-453F-4395-960C-7C4B178A03F1}" srcId="{52BC6E6B-4BED-4F75-98A4-C5E586283A55}" destId="{0E4DF45E-82ED-402F-84A4-CA01939AFF06}" srcOrd="1" destOrd="0" parTransId="{57774FB5-DCC2-49D2-8671-B58DEB841ACE}" sibTransId="{F875C4B7-52D1-4F3F-8310-AA19F020DB30}"/>
    <dgm:cxn modelId="{A64F02D6-1B09-42F2-ABD0-A69BA3F0E589}" type="presOf" srcId="{E03EC500-A271-438A-AC0A-6D999D721CDE}" destId="{E97D39CF-899C-4634-960E-2FC2E797B9EF}" srcOrd="0" destOrd="0" presId="urn:microsoft.com/office/officeart/2005/8/layout/hierarchy5"/>
    <dgm:cxn modelId="{EE05620C-143A-4683-934F-01AAD53CB51D}" type="presOf" srcId="{123D070E-D3AD-451A-9BA0-388B4E5159F9}" destId="{C8D24E22-185D-46D6-8896-15D8C8250170}" srcOrd="0" destOrd="0" presId="urn:microsoft.com/office/officeart/2005/8/layout/hierarchy5"/>
    <dgm:cxn modelId="{F8506B36-26EA-4C44-BA1A-4181151CD93A}" type="presOf" srcId="{52BC6E6B-4BED-4F75-98A4-C5E586283A55}" destId="{21E9C260-6DF8-4631-9140-0268AADF38FB}" srcOrd="0" destOrd="0" presId="urn:microsoft.com/office/officeart/2005/8/layout/hierarchy5"/>
    <dgm:cxn modelId="{A262877D-A0A1-4E3A-8220-8B7BDF6AC0DF}" type="presOf" srcId="{194308C8-65F3-4A53-BA7C-A9ABAD1D1743}" destId="{CC88EBA3-01A5-49E4-A68B-63594EBA3780}" srcOrd="1" destOrd="0" presId="urn:microsoft.com/office/officeart/2005/8/layout/hierarchy5"/>
    <dgm:cxn modelId="{045D96C7-ADD8-4E21-AB5F-36040F563B36}" srcId="{73F60D35-E7CA-4019-84B4-5B68A0789655}" destId="{AA93C213-D867-494C-A245-C156842DC75B}" srcOrd="1" destOrd="0" parTransId="{FA2754B2-E06A-49A3-B510-8A885CD37CCF}" sibTransId="{6DDA5D88-B7F4-4156-ABE9-F8CC0184CF8E}"/>
    <dgm:cxn modelId="{54260F30-946F-47FD-B420-2305D34C1C79}" srcId="{73F60D35-E7CA-4019-84B4-5B68A0789655}" destId="{734D22D1-22AA-4325-B56B-F827BA855FD2}" srcOrd="0" destOrd="0" parTransId="{1A501EBB-0047-4B6F-AA08-54F8F9AA119F}" sibTransId="{B67E630A-BFFA-4F81-AD36-1740C3C27D49}"/>
    <dgm:cxn modelId="{70D48CBF-804E-445E-A3FB-9396BEB4FAFC}" type="presOf" srcId="{ED9931AB-E8EC-4EFD-833C-8CB1A7301F8B}" destId="{04F8EBD3-4348-4E61-8736-8818B20BF677}" srcOrd="0" destOrd="0" presId="urn:microsoft.com/office/officeart/2005/8/layout/hierarchy5"/>
    <dgm:cxn modelId="{50D7AA20-6E33-4F44-BD37-3BA0FCA9ABA8}" srcId="{EBA30C31-7E60-443E-8F03-DB555621A47C}" destId="{52BC6E6B-4BED-4F75-98A4-C5E586283A55}" srcOrd="0" destOrd="0" parTransId="{8FF95975-176E-44C8-A1F1-9042F585A011}" sibTransId="{4893E03A-2827-406D-9278-C0E8F1FA8DAD}"/>
    <dgm:cxn modelId="{CDD1829D-2104-447D-83F9-536444FAEFDE}" type="presOf" srcId="{9CF078AC-B353-45B3-BCB8-4BE9A804C6C5}" destId="{EAECD401-0D08-40F7-9498-E72444E99238}" srcOrd="0" destOrd="0" presId="urn:microsoft.com/office/officeart/2005/8/layout/hierarchy5"/>
    <dgm:cxn modelId="{D8FC6ABD-2AB9-496E-9608-5D82150304E3}" type="presOf" srcId="{0E4DF45E-82ED-402F-84A4-CA01939AFF06}" destId="{5E6EB00A-D2C6-41D5-8DEB-E1FE11898CC9}" srcOrd="0" destOrd="0" presId="urn:microsoft.com/office/officeart/2005/8/layout/hierarchy5"/>
    <dgm:cxn modelId="{1D1428F2-43F4-426A-A17D-A1BEBD680730}" srcId="{EE3788D5-627A-4345-9D8F-18BEC89BA830}" destId="{968ADF27-36B5-448B-BA2E-E122556B3B3F}" srcOrd="0" destOrd="0" parTransId="{51EB8CF5-B416-43D2-BA3A-40D5D4EBD929}" sibTransId="{C8E44768-F382-4AE0-B498-BA939B10DBC7}"/>
    <dgm:cxn modelId="{DD7DA7B7-8173-46F4-8A97-18C2B237B456}" type="presOf" srcId="{224991E2-F832-44D2-8DBC-79CCDEDC4E03}" destId="{0765D398-673E-4992-AAC0-EB6609870E02}" srcOrd="0" destOrd="0" presId="urn:microsoft.com/office/officeart/2005/8/layout/hierarchy5"/>
    <dgm:cxn modelId="{355F89A8-48A2-4D80-963B-9D1FFCA7D595}" srcId="{EE3788D5-627A-4345-9D8F-18BEC89BA830}" destId="{ED9931AB-E8EC-4EFD-833C-8CB1A7301F8B}" srcOrd="1" destOrd="0" parTransId="{E03EC500-A271-438A-AC0A-6D999D721CDE}" sibTransId="{ABE591D7-7D39-44A1-B280-64016C3BA1FD}"/>
    <dgm:cxn modelId="{E7C8B80C-70D2-404A-9DF3-DF5D10AF480C}" type="presOf" srcId="{51EB8CF5-B416-43D2-BA3A-40D5D4EBD929}" destId="{C8DDDEAD-26E4-439C-8EF5-4467744A554D}" srcOrd="1" destOrd="0" presId="urn:microsoft.com/office/officeart/2005/8/layout/hierarchy5"/>
    <dgm:cxn modelId="{92182CF9-B190-4C73-B88F-AA7573C690CD}" type="presOf" srcId="{194308C8-65F3-4A53-BA7C-A9ABAD1D1743}" destId="{0B7B6BCC-D82E-4FAB-A9E6-2829073119B3}" srcOrd="0" destOrd="0" presId="urn:microsoft.com/office/officeart/2005/8/layout/hierarchy5"/>
    <dgm:cxn modelId="{811AF440-8010-44E7-BB38-4730410B9D17}" srcId="{0E4DF45E-82ED-402F-84A4-CA01939AFF06}" destId="{38887464-1B00-454B-8F1A-D1588831DBAD}" srcOrd="0" destOrd="0" parTransId="{194308C8-65F3-4A53-BA7C-A9ABAD1D1743}" sibTransId="{D2FB8A9F-080B-4AAB-ABE5-89F933E95DF8}"/>
    <dgm:cxn modelId="{54F72B31-3C08-4C95-8EA4-D868714A6AA6}" type="presOf" srcId="{C46BD4D2-5998-414C-A0C8-5A74A54EA986}" destId="{F46493E6-BEBA-4F70-B1E5-F8801BD7CDFD}" srcOrd="0" destOrd="0" presId="urn:microsoft.com/office/officeart/2005/8/layout/hierarchy5"/>
    <dgm:cxn modelId="{FD32AD10-C7F8-4409-94A7-B9099E4EDC4C}" type="presOf" srcId="{FA2754B2-E06A-49A3-B510-8A885CD37CCF}" destId="{D4BD3E8F-3F7A-4429-83AB-C48132E3C17D}" srcOrd="1" destOrd="0" presId="urn:microsoft.com/office/officeart/2005/8/layout/hierarchy5"/>
    <dgm:cxn modelId="{616837DB-3176-4F86-B94A-6FE70EEC5E4C}" srcId="{0E4DF45E-82ED-402F-84A4-CA01939AFF06}" destId="{61330145-C3CC-4483-856B-44A00278E2CF}" srcOrd="1" destOrd="0" parTransId="{5CA5CF99-5870-4CF7-B73C-189FAD8F9B52}" sibTransId="{6082FB22-029B-449A-9C98-107BDBBA70A3}"/>
    <dgm:cxn modelId="{3F250251-0071-4A77-82B9-C1C4D662FA5D}" type="presOf" srcId="{61330145-C3CC-4483-856B-44A00278E2CF}" destId="{FE90EBB8-F8AB-442E-9E3C-0999B7F113F5}" srcOrd="0" destOrd="0" presId="urn:microsoft.com/office/officeart/2005/8/layout/hierarchy5"/>
    <dgm:cxn modelId="{DCBB87B3-96B9-49DA-AD37-8E95D9511045}" type="presOf" srcId="{FA2754B2-E06A-49A3-B510-8A885CD37CCF}" destId="{402721CC-8073-4117-8604-AE456A1AA62C}" srcOrd="0" destOrd="0" presId="urn:microsoft.com/office/officeart/2005/8/layout/hierarchy5"/>
    <dgm:cxn modelId="{DFC49BEE-471B-462B-888C-DDF1E6B92388}" type="presOf" srcId="{5CA5CF99-5870-4CF7-B73C-189FAD8F9B52}" destId="{45B067E7-B510-4119-A042-3795F2540B23}" srcOrd="1" destOrd="0" presId="urn:microsoft.com/office/officeart/2005/8/layout/hierarchy5"/>
    <dgm:cxn modelId="{A73F9F1F-C81A-4AE1-8BFA-B007371A107C}" type="presOf" srcId="{EBA30C31-7E60-443E-8F03-DB555621A47C}" destId="{809AD42F-4B2B-4DBD-AC7C-0C21E67C9BC4}" srcOrd="0" destOrd="0" presId="urn:microsoft.com/office/officeart/2005/8/layout/hierarchy5"/>
    <dgm:cxn modelId="{05891DF4-7E02-428A-98F0-E019A837685B}" type="presOf" srcId="{1A501EBB-0047-4B6F-AA08-54F8F9AA119F}" destId="{CE106515-8DE6-45F0-A5C8-3DB4F51A31BD}" srcOrd="1" destOrd="0" presId="urn:microsoft.com/office/officeart/2005/8/layout/hierarchy5"/>
    <dgm:cxn modelId="{CF5C9390-AB1D-4938-8B71-1D5BD5604655}" type="presParOf" srcId="{809AD42F-4B2B-4DBD-AC7C-0C21E67C9BC4}" destId="{9C70B8ED-A088-4EDB-9409-9CA439D11856}" srcOrd="0" destOrd="0" presId="urn:microsoft.com/office/officeart/2005/8/layout/hierarchy5"/>
    <dgm:cxn modelId="{83FB2D61-EC89-47DB-A995-5F64142168F8}" type="presParOf" srcId="{9C70B8ED-A088-4EDB-9409-9CA439D11856}" destId="{E27B5BC5-BF1A-429E-A0FC-87D1E5AEDC99}" srcOrd="0" destOrd="0" presId="urn:microsoft.com/office/officeart/2005/8/layout/hierarchy5"/>
    <dgm:cxn modelId="{D2EC308B-823C-46FF-8263-94AA022E7B4B}" type="presParOf" srcId="{E27B5BC5-BF1A-429E-A0FC-87D1E5AEDC99}" destId="{0098E789-9A49-41CF-B662-9BF121CD7810}" srcOrd="0" destOrd="0" presId="urn:microsoft.com/office/officeart/2005/8/layout/hierarchy5"/>
    <dgm:cxn modelId="{7CEF1495-A98A-4A4C-A3BD-51B8D1AE2D0A}" type="presParOf" srcId="{0098E789-9A49-41CF-B662-9BF121CD7810}" destId="{21E9C260-6DF8-4631-9140-0268AADF38FB}" srcOrd="0" destOrd="0" presId="urn:microsoft.com/office/officeart/2005/8/layout/hierarchy5"/>
    <dgm:cxn modelId="{E0DC57E7-E6CA-47D8-BF15-4F3FFA9217D2}" type="presParOf" srcId="{0098E789-9A49-41CF-B662-9BF121CD7810}" destId="{55AB1756-BC4A-4BBE-A0A9-1FDAC940C6B9}" srcOrd="1" destOrd="0" presId="urn:microsoft.com/office/officeart/2005/8/layout/hierarchy5"/>
    <dgm:cxn modelId="{33139624-D4CE-45AB-8258-B2F6C2AA9E7B}" type="presParOf" srcId="{55AB1756-BC4A-4BBE-A0A9-1FDAC940C6B9}" destId="{EAECD401-0D08-40F7-9498-E72444E99238}" srcOrd="0" destOrd="0" presId="urn:microsoft.com/office/officeart/2005/8/layout/hierarchy5"/>
    <dgm:cxn modelId="{AFBCDF4C-102C-4DB2-AB2C-EB503FAE95AB}" type="presParOf" srcId="{EAECD401-0D08-40F7-9498-E72444E99238}" destId="{8D3697E1-483D-4C2F-88E1-9CE6DE79E792}" srcOrd="0" destOrd="0" presId="urn:microsoft.com/office/officeart/2005/8/layout/hierarchy5"/>
    <dgm:cxn modelId="{A4D2E4B7-8CE0-4214-A5CC-C4869559AB5A}" type="presParOf" srcId="{55AB1756-BC4A-4BBE-A0A9-1FDAC940C6B9}" destId="{7BC92C94-EE87-4F6C-9CED-B9B0C097E8EF}" srcOrd="1" destOrd="0" presId="urn:microsoft.com/office/officeart/2005/8/layout/hierarchy5"/>
    <dgm:cxn modelId="{8148D1C8-6830-4661-A938-66FFBD5613F2}" type="presParOf" srcId="{7BC92C94-EE87-4F6C-9CED-B9B0C097E8EF}" destId="{408017EB-768C-4E11-8AFE-C72B7CC6E6D8}" srcOrd="0" destOrd="0" presId="urn:microsoft.com/office/officeart/2005/8/layout/hierarchy5"/>
    <dgm:cxn modelId="{FCABF631-1EBE-4382-8679-FC82D20F8BC5}" type="presParOf" srcId="{7BC92C94-EE87-4F6C-9CED-B9B0C097E8EF}" destId="{C5594434-8C7C-4E57-8CD7-66C2DA5ED4CE}" srcOrd="1" destOrd="0" presId="urn:microsoft.com/office/officeart/2005/8/layout/hierarchy5"/>
    <dgm:cxn modelId="{73B4A2B7-4109-4A77-B99D-049C60616882}" type="presParOf" srcId="{C5594434-8C7C-4E57-8CD7-66C2DA5ED4CE}" destId="{20974295-4742-4359-9A7F-2752E1C596DC}" srcOrd="0" destOrd="0" presId="urn:microsoft.com/office/officeart/2005/8/layout/hierarchy5"/>
    <dgm:cxn modelId="{FBF3E9C9-5FE5-4E1B-B520-761AA9160053}" type="presParOf" srcId="{20974295-4742-4359-9A7F-2752E1C596DC}" destId="{CE106515-8DE6-45F0-A5C8-3DB4F51A31BD}" srcOrd="0" destOrd="0" presId="urn:microsoft.com/office/officeart/2005/8/layout/hierarchy5"/>
    <dgm:cxn modelId="{C55B96F6-C9DB-4AD1-AB0F-A92E83316293}" type="presParOf" srcId="{C5594434-8C7C-4E57-8CD7-66C2DA5ED4CE}" destId="{1C755BA4-7376-4B66-821F-27D5EACA5ADF}" srcOrd="1" destOrd="0" presId="urn:microsoft.com/office/officeart/2005/8/layout/hierarchy5"/>
    <dgm:cxn modelId="{F8C20750-1D9F-4678-9A66-F398942873CA}" type="presParOf" srcId="{1C755BA4-7376-4B66-821F-27D5EACA5ADF}" destId="{0FCE6966-280E-4531-9C17-CF5FD4A9B1A9}" srcOrd="0" destOrd="0" presId="urn:microsoft.com/office/officeart/2005/8/layout/hierarchy5"/>
    <dgm:cxn modelId="{684D5D7E-6747-4804-93A2-BB4423A8CD2B}" type="presParOf" srcId="{1C755BA4-7376-4B66-821F-27D5EACA5ADF}" destId="{5C7C3DA8-E1E1-4838-9034-1BD91B544ADE}" srcOrd="1" destOrd="0" presId="urn:microsoft.com/office/officeart/2005/8/layout/hierarchy5"/>
    <dgm:cxn modelId="{781F032F-5D85-43FC-95A9-6BFAF17FF6E9}" type="presParOf" srcId="{C5594434-8C7C-4E57-8CD7-66C2DA5ED4CE}" destId="{402721CC-8073-4117-8604-AE456A1AA62C}" srcOrd="2" destOrd="0" presId="urn:microsoft.com/office/officeart/2005/8/layout/hierarchy5"/>
    <dgm:cxn modelId="{3C069FA6-2676-4B9A-B8F5-6FFCFE578103}" type="presParOf" srcId="{402721CC-8073-4117-8604-AE456A1AA62C}" destId="{D4BD3E8F-3F7A-4429-83AB-C48132E3C17D}" srcOrd="0" destOrd="0" presId="urn:microsoft.com/office/officeart/2005/8/layout/hierarchy5"/>
    <dgm:cxn modelId="{8D3DD70C-B41E-419E-9665-C6A3A3322856}" type="presParOf" srcId="{C5594434-8C7C-4E57-8CD7-66C2DA5ED4CE}" destId="{22E3B01B-CBEE-4417-AFE6-DFF5F32DCA75}" srcOrd="3" destOrd="0" presId="urn:microsoft.com/office/officeart/2005/8/layout/hierarchy5"/>
    <dgm:cxn modelId="{5362F781-C48A-4F0D-B363-C868DF053464}" type="presParOf" srcId="{22E3B01B-CBEE-4417-AFE6-DFF5F32DCA75}" destId="{1B8B2F83-ED00-4197-BD35-3847BC2F2DBC}" srcOrd="0" destOrd="0" presId="urn:microsoft.com/office/officeart/2005/8/layout/hierarchy5"/>
    <dgm:cxn modelId="{B4EA252D-E856-486D-8240-082CD402578C}" type="presParOf" srcId="{22E3B01B-CBEE-4417-AFE6-DFF5F32DCA75}" destId="{4F733708-1979-4D4E-A459-B13742A69A6F}" srcOrd="1" destOrd="0" presId="urn:microsoft.com/office/officeart/2005/8/layout/hierarchy5"/>
    <dgm:cxn modelId="{7412E091-A82E-4580-BF9E-9D6CFD223351}" type="presParOf" srcId="{55AB1756-BC4A-4BBE-A0A9-1FDAC940C6B9}" destId="{6CEFEC9D-2FE6-40B3-A780-FE6D7188CE1F}" srcOrd="2" destOrd="0" presId="urn:microsoft.com/office/officeart/2005/8/layout/hierarchy5"/>
    <dgm:cxn modelId="{CF123861-0D84-4183-80BA-4E8C43DD2F5E}" type="presParOf" srcId="{6CEFEC9D-2FE6-40B3-A780-FE6D7188CE1F}" destId="{5DF7FE8D-69E4-4C38-9F40-20B2865DD518}" srcOrd="0" destOrd="0" presId="urn:microsoft.com/office/officeart/2005/8/layout/hierarchy5"/>
    <dgm:cxn modelId="{932270A5-59C7-4BEF-A226-C1B5DE0F44EE}" type="presParOf" srcId="{55AB1756-BC4A-4BBE-A0A9-1FDAC940C6B9}" destId="{3591D695-FE2A-4EA4-8066-ED540F56C7B6}" srcOrd="3" destOrd="0" presId="urn:microsoft.com/office/officeart/2005/8/layout/hierarchy5"/>
    <dgm:cxn modelId="{B4C3C906-847E-4EE4-87D3-8B629D2ED6A6}" type="presParOf" srcId="{3591D695-FE2A-4EA4-8066-ED540F56C7B6}" destId="{5E6EB00A-D2C6-41D5-8DEB-E1FE11898CC9}" srcOrd="0" destOrd="0" presId="urn:microsoft.com/office/officeart/2005/8/layout/hierarchy5"/>
    <dgm:cxn modelId="{1737A1A1-72F9-4C5C-85D8-BC7072B53897}" type="presParOf" srcId="{3591D695-FE2A-4EA4-8066-ED540F56C7B6}" destId="{0FDC445E-18EC-4E45-BD10-53B3DB27A2DD}" srcOrd="1" destOrd="0" presId="urn:microsoft.com/office/officeart/2005/8/layout/hierarchy5"/>
    <dgm:cxn modelId="{0163BB01-0EB1-4FE6-BEBE-255ABA1A880A}" type="presParOf" srcId="{0FDC445E-18EC-4E45-BD10-53B3DB27A2DD}" destId="{0B7B6BCC-D82E-4FAB-A9E6-2829073119B3}" srcOrd="0" destOrd="0" presId="urn:microsoft.com/office/officeart/2005/8/layout/hierarchy5"/>
    <dgm:cxn modelId="{9D09F95D-986B-4B32-8C51-C4995FB6F45B}" type="presParOf" srcId="{0B7B6BCC-D82E-4FAB-A9E6-2829073119B3}" destId="{CC88EBA3-01A5-49E4-A68B-63594EBA3780}" srcOrd="0" destOrd="0" presId="urn:microsoft.com/office/officeart/2005/8/layout/hierarchy5"/>
    <dgm:cxn modelId="{831D6251-A94D-4272-A624-53F74B67E6D7}" type="presParOf" srcId="{0FDC445E-18EC-4E45-BD10-53B3DB27A2DD}" destId="{A8E7D6F3-EE39-4443-A85E-157A47D366CD}" srcOrd="1" destOrd="0" presId="urn:microsoft.com/office/officeart/2005/8/layout/hierarchy5"/>
    <dgm:cxn modelId="{8684FE8B-3D64-4BB8-8FB5-A3D4909084C2}" type="presParOf" srcId="{A8E7D6F3-EE39-4443-A85E-157A47D366CD}" destId="{51D106D5-FA18-432D-862D-55E34561FA97}" srcOrd="0" destOrd="0" presId="urn:microsoft.com/office/officeart/2005/8/layout/hierarchy5"/>
    <dgm:cxn modelId="{549596B4-7BE5-46C8-B187-E2B0F163B662}" type="presParOf" srcId="{A8E7D6F3-EE39-4443-A85E-157A47D366CD}" destId="{2F552871-D959-458D-9C8F-A0CF58DD4DEF}" srcOrd="1" destOrd="0" presId="urn:microsoft.com/office/officeart/2005/8/layout/hierarchy5"/>
    <dgm:cxn modelId="{354C93E1-C5FA-4ED9-8999-90ACA75319B9}" type="presParOf" srcId="{0FDC445E-18EC-4E45-BD10-53B3DB27A2DD}" destId="{0812CB8D-0422-4450-94A3-089284C63F56}" srcOrd="2" destOrd="0" presId="urn:microsoft.com/office/officeart/2005/8/layout/hierarchy5"/>
    <dgm:cxn modelId="{74162F8A-22C2-4EB1-9B1C-DE824889A9EB}" type="presParOf" srcId="{0812CB8D-0422-4450-94A3-089284C63F56}" destId="{45B067E7-B510-4119-A042-3795F2540B23}" srcOrd="0" destOrd="0" presId="urn:microsoft.com/office/officeart/2005/8/layout/hierarchy5"/>
    <dgm:cxn modelId="{D9552680-F80C-4E19-A8F1-7483C30D2E6B}" type="presParOf" srcId="{0FDC445E-18EC-4E45-BD10-53B3DB27A2DD}" destId="{541C5492-C719-4FBA-8E94-96E6880B9D7A}" srcOrd="3" destOrd="0" presId="urn:microsoft.com/office/officeart/2005/8/layout/hierarchy5"/>
    <dgm:cxn modelId="{CD383FFE-733A-4FBA-89AA-122869E027B7}" type="presParOf" srcId="{541C5492-C719-4FBA-8E94-96E6880B9D7A}" destId="{FE90EBB8-F8AB-442E-9E3C-0999B7F113F5}" srcOrd="0" destOrd="0" presId="urn:microsoft.com/office/officeart/2005/8/layout/hierarchy5"/>
    <dgm:cxn modelId="{843806BC-6EA7-4EC8-A3FD-C2E2328DE27A}" type="presParOf" srcId="{541C5492-C719-4FBA-8E94-96E6880B9D7A}" destId="{2FB6DF9A-3B9F-4C5F-860D-D2AA3E79A241}" srcOrd="1" destOrd="0" presId="urn:microsoft.com/office/officeart/2005/8/layout/hierarchy5"/>
    <dgm:cxn modelId="{0B5C7A17-88A7-49DA-9453-45B486C14393}" type="presParOf" srcId="{0FDC445E-18EC-4E45-BD10-53B3DB27A2DD}" destId="{0765D398-673E-4992-AAC0-EB6609870E02}" srcOrd="4" destOrd="0" presId="urn:microsoft.com/office/officeart/2005/8/layout/hierarchy5"/>
    <dgm:cxn modelId="{AEDF5488-DC70-498A-904D-C7CC8C309776}" type="presParOf" srcId="{0765D398-673E-4992-AAC0-EB6609870E02}" destId="{D6294357-620C-47AB-AA79-6BA5D7726CF6}" srcOrd="0" destOrd="0" presId="urn:microsoft.com/office/officeart/2005/8/layout/hierarchy5"/>
    <dgm:cxn modelId="{13E812BA-7947-4D49-8D81-3D75B9205E24}" type="presParOf" srcId="{0FDC445E-18EC-4E45-BD10-53B3DB27A2DD}" destId="{F2273571-018C-40A1-8F62-C0E2FA1C615A}" srcOrd="5" destOrd="0" presId="urn:microsoft.com/office/officeart/2005/8/layout/hierarchy5"/>
    <dgm:cxn modelId="{A491A7B4-AD57-4A92-927B-C7C0CBA67DED}" type="presParOf" srcId="{F2273571-018C-40A1-8F62-C0E2FA1C615A}" destId="{C3C5FEAC-3B3D-4480-8AA8-B8A4E89E7E56}" srcOrd="0" destOrd="0" presId="urn:microsoft.com/office/officeart/2005/8/layout/hierarchy5"/>
    <dgm:cxn modelId="{E3C6F667-914A-4F02-BF70-C7FE075B5E1D}" type="presParOf" srcId="{F2273571-018C-40A1-8F62-C0E2FA1C615A}" destId="{8932470E-FA07-4762-A543-3B113F217A6A}" srcOrd="1" destOrd="0" presId="urn:microsoft.com/office/officeart/2005/8/layout/hierarchy5"/>
    <dgm:cxn modelId="{C2B7AFD2-7114-400D-B19A-E99DB9E107F2}" type="presParOf" srcId="{55AB1756-BC4A-4BBE-A0A9-1FDAC940C6B9}" destId="{F46493E6-BEBA-4F70-B1E5-F8801BD7CDFD}" srcOrd="4" destOrd="0" presId="urn:microsoft.com/office/officeart/2005/8/layout/hierarchy5"/>
    <dgm:cxn modelId="{717DAC86-CB4D-448F-852C-DEAFA9F96583}" type="presParOf" srcId="{F46493E6-BEBA-4F70-B1E5-F8801BD7CDFD}" destId="{0ECCE74D-CE3F-41C2-82EA-B340C7501289}" srcOrd="0" destOrd="0" presId="urn:microsoft.com/office/officeart/2005/8/layout/hierarchy5"/>
    <dgm:cxn modelId="{C527EB7F-77F7-4A62-B26A-0BF8AB104F35}" type="presParOf" srcId="{55AB1756-BC4A-4BBE-A0A9-1FDAC940C6B9}" destId="{3BB72E0B-C083-4FBD-84D6-BC6C8E6B94AD}" srcOrd="5" destOrd="0" presId="urn:microsoft.com/office/officeart/2005/8/layout/hierarchy5"/>
    <dgm:cxn modelId="{C6E5C52D-7CC8-4F56-BDB1-4A7467D5C84D}" type="presParOf" srcId="{3BB72E0B-C083-4FBD-84D6-BC6C8E6B94AD}" destId="{66E47187-3C69-4F11-8894-5B871DBC19FF}" srcOrd="0" destOrd="0" presId="urn:microsoft.com/office/officeart/2005/8/layout/hierarchy5"/>
    <dgm:cxn modelId="{4BA3A7A0-3B57-4388-A625-58CACD390C23}" type="presParOf" srcId="{3BB72E0B-C083-4FBD-84D6-BC6C8E6B94AD}" destId="{5F294547-EC28-437A-94A5-FAA499F77EBC}" srcOrd="1" destOrd="0" presId="urn:microsoft.com/office/officeart/2005/8/layout/hierarchy5"/>
    <dgm:cxn modelId="{243B4134-6C14-458B-843B-1E49D5779DBA}" type="presParOf" srcId="{5F294547-EC28-437A-94A5-FAA499F77EBC}" destId="{6FB978EC-07D8-445A-80E5-5D58BE7F1C25}" srcOrd="0" destOrd="0" presId="urn:microsoft.com/office/officeart/2005/8/layout/hierarchy5"/>
    <dgm:cxn modelId="{EC630339-66B4-4B39-89D6-551CF780AEAB}" type="presParOf" srcId="{6FB978EC-07D8-445A-80E5-5D58BE7F1C25}" destId="{C8DDDEAD-26E4-439C-8EF5-4467744A554D}" srcOrd="0" destOrd="0" presId="urn:microsoft.com/office/officeart/2005/8/layout/hierarchy5"/>
    <dgm:cxn modelId="{EA01847E-4A2F-42D5-958E-B03863513236}" type="presParOf" srcId="{5F294547-EC28-437A-94A5-FAA499F77EBC}" destId="{AF648A2A-2B67-4367-B784-1A10DA2A2F4A}" srcOrd="1" destOrd="0" presId="urn:microsoft.com/office/officeart/2005/8/layout/hierarchy5"/>
    <dgm:cxn modelId="{DB28FE59-6F41-4FF2-A2EB-2703D159779A}" type="presParOf" srcId="{AF648A2A-2B67-4367-B784-1A10DA2A2F4A}" destId="{E725D00D-3E1F-43DE-8DE1-BA8D1BF024BF}" srcOrd="0" destOrd="0" presId="urn:microsoft.com/office/officeart/2005/8/layout/hierarchy5"/>
    <dgm:cxn modelId="{9F1A4B83-7688-4632-BF08-B48746F7ADC9}" type="presParOf" srcId="{AF648A2A-2B67-4367-B784-1A10DA2A2F4A}" destId="{63D6A905-6439-4521-81D9-A08307A88925}" srcOrd="1" destOrd="0" presId="urn:microsoft.com/office/officeart/2005/8/layout/hierarchy5"/>
    <dgm:cxn modelId="{EE9F1466-41AD-467F-8797-6D4493CC8168}" type="presParOf" srcId="{5F294547-EC28-437A-94A5-FAA499F77EBC}" destId="{E97D39CF-899C-4634-960E-2FC2E797B9EF}" srcOrd="2" destOrd="0" presId="urn:microsoft.com/office/officeart/2005/8/layout/hierarchy5"/>
    <dgm:cxn modelId="{7F8DF57C-815E-4E90-B4B0-76B78035061D}" type="presParOf" srcId="{E97D39CF-899C-4634-960E-2FC2E797B9EF}" destId="{FC0DE012-0C55-4EF2-A7DC-EBE68DA98ECA}" srcOrd="0" destOrd="0" presId="urn:microsoft.com/office/officeart/2005/8/layout/hierarchy5"/>
    <dgm:cxn modelId="{8C62AE7A-15A0-4FE4-A79B-6A876C1F1421}" type="presParOf" srcId="{5F294547-EC28-437A-94A5-FAA499F77EBC}" destId="{13121A55-D117-48D9-80BE-B2825E4A6423}" srcOrd="3" destOrd="0" presId="urn:microsoft.com/office/officeart/2005/8/layout/hierarchy5"/>
    <dgm:cxn modelId="{FD1D045C-2E65-4A4D-88AD-C72691843B83}" type="presParOf" srcId="{13121A55-D117-48D9-80BE-B2825E4A6423}" destId="{04F8EBD3-4348-4E61-8736-8818B20BF677}" srcOrd="0" destOrd="0" presId="urn:microsoft.com/office/officeart/2005/8/layout/hierarchy5"/>
    <dgm:cxn modelId="{82C04830-BE1C-42ED-AACB-3398A4525DC6}" type="presParOf" srcId="{13121A55-D117-48D9-80BE-B2825E4A6423}" destId="{11498117-2AEC-4926-A1B0-703C91D2AD11}" srcOrd="1" destOrd="0" presId="urn:microsoft.com/office/officeart/2005/8/layout/hierarchy5"/>
    <dgm:cxn modelId="{D212D88F-0F85-45E3-81FF-1A1FF9DE5311}" type="presParOf" srcId="{5F294547-EC28-437A-94A5-FAA499F77EBC}" destId="{C8D24E22-185D-46D6-8896-15D8C8250170}" srcOrd="4" destOrd="0" presId="urn:microsoft.com/office/officeart/2005/8/layout/hierarchy5"/>
    <dgm:cxn modelId="{085BE596-E091-475C-A37A-BCEAFC2C6253}" type="presParOf" srcId="{C8D24E22-185D-46D6-8896-15D8C8250170}" destId="{7CA39CB3-D8EB-49BC-94FF-01D83A3C217D}" srcOrd="0" destOrd="0" presId="urn:microsoft.com/office/officeart/2005/8/layout/hierarchy5"/>
    <dgm:cxn modelId="{2D28AE27-0ABA-4029-A270-E001CD2B2F38}" type="presParOf" srcId="{5F294547-EC28-437A-94A5-FAA499F77EBC}" destId="{E24E6ED5-3351-4042-9A50-FE80A7EEC49A}" srcOrd="5" destOrd="0" presId="urn:microsoft.com/office/officeart/2005/8/layout/hierarchy5"/>
    <dgm:cxn modelId="{D0D25FF4-8325-4BD6-8EE8-38151D7BF806}" type="presParOf" srcId="{E24E6ED5-3351-4042-9A50-FE80A7EEC49A}" destId="{CE1FA656-E36C-4CCF-ADD1-9A7EEC26A43A}" srcOrd="0" destOrd="0" presId="urn:microsoft.com/office/officeart/2005/8/layout/hierarchy5"/>
    <dgm:cxn modelId="{DC3F9B8F-2BBF-4260-8ECF-60110016E258}" type="presParOf" srcId="{E24E6ED5-3351-4042-9A50-FE80A7EEC49A}" destId="{782B95D9-B1C0-4A5B-A092-319454F727F6}" srcOrd="1" destOrd="0" presId="urn:microsoft.com/office/officeart/2005/8/layout/hierarchy5"/>
    <dgm:cxn modelId="{9EEFB0F9-F171-42D0-AE27-BEE9A261A8AB}" type="presParOf" srcId="{809AD42F-4B2B-4DBD-AC7C-0C21E67C9BC4}" destId="{04B2CC0D-C94E-4B06-8A5A-7A0FD5CE4C9C}" srcOrd="1" destOrd="0" presId="urn:microsoft.com/office/officeart/2005/8/layout/hierarchy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E898E0-0835-48AA-B0EA-85933FBB2EFC}" type="doc">
      <dgm:prSet loTypeId="urn:microsoft.com/office/officeart/2005/8/layout/hierarchy1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B9E520A-AB14-4C4E-BBCF-0F5D6FEE3757}">
      <dgm:prSet custT="1"/>
      <dgm:spPr/>
      <dgm:t>
        <a:bodyPr/>
        <a:lstStyle/>
        <a:p>
          <a:pPr rtl="0"/>
          <a:r>
            <a:rPr lang="ru-RU" sz="2800" b="1" dirty="0" smtClean="0"/>
            <a:t>Политический режим</a:t>
          </a:r>
          <a:endParaRPr lang="ru-RU" sz="2800" dirty="0"/>
        </a:p>
      </dgm:t>
    </dgm:pt>
    <dgm:pt modelId="{229039FC-67DF-491F-93EE-CB16297F133E}" type="parTrans" cxnId="{97DE7693-27C3-4793-84A8-DCA309AED2F1}">
      <dgm:prSet/>
      <dgm:spPr/>
      <dgm:t>
        <a:bodyPr/>
        <a:lstStyle/>
        <a:p>
          <a:endParaRPr lang="ru-RU"/>
        </a:p>
      </dgm:t>
    </dgm:pt>
    <dgm:pt modelId="{5DED5132-11B4-42BD-B78D-0BA9D3EE818D}" type="sibTrans" cxnId="{97DE7693-27C3-4793-84A8-DCA309AED2F1}">
      <dgm:prSet/>
      <dgm:spPr/>
      <dgm:t>
        <a:bodyPr/>
        <a:lstStyle/>
        <a:p>
          <a:endParaRPr lang="ru-RU"/>
        </a:p>
      </dgm:t>
    </dgm:pt>
    <dgm:pt modelId="{ECBFAEBC-72A8-4B72-8536-335051FD3A4D}">
      <dgm:prSet custT="1"/>
      <dgm:spPr/>
      <dgm:t>
        <a:bodyPr/>
        <a:lstStyle/>
        <a:p>
          <a:pPr rtl="0"/>
          <a:r>
            <a:rPr lang="ru-RU" sz="2000" dirty="0" smtClean="0"/>
            <a:t>Демократический </a:t>
          </a:r>
          <a:endParaRPr lang="ru-RU" sz="2000" dirty="0"/>
        </a:p>
      </dgm:t>
    </dgm:pt>
    <dgm:pt modelId="{83C8F5EF-8913-4F3C-9560-1DD50B2D547D}" type="parTrans" cxnId="{3C83ACB1-4AC1-419F-89D0-A5CC70021E2E}">
      <dgm:prSet/>
      <dgm:spPr/>
      <dgm:t>
        <a:bodyPr/>
        <a:lstStyle/>
        <a:p>
          <a:endParaRPr lang="ru-RU" sz="2000"/>
        </a:p>
      </dgm:t>
    </dgm:pt>
    <dgm:pt modelId="{4ED2F96C-78B1-42D4-AF9E-520F89044031}" type="sibTrans" cxnId="{3C83ACB1-4AC1-419F-89D0-A5CC70021E2E}">
      <dgm:prSet/>
      <dgm:spPr/>
      <dgm:t>
        <a:bodyPr/>
        <a:lstStyle/>
        <a:p>
          <a:endParaRPr lang="ru-RU"/>
        </a:p>
      </dgm:t>
    </dgm:pt>
    <dgm:pt modelId="{753988D6-218C-4EEC-B7AC-B42CC450259F}">
      <dgm:prSet custT="1"/>
      <dgm:spPr/>
      <dgm:t>
        <a:bodyPr/>
        <a:lstStyle/>
        <a:p>
          <a:pPr rtl="0"/>
          <a:r>
            <a:rPr lang="ru-RU" sz="2000" dirty="0" smtClean="0"/>
            <a:t>Авторитарный</a:t>
          </a:r>
          <a:endParaRPr lang="ru-RU" sz="2000" dirty="0"/>
        </a:p>
      </dgm:t>
    </dgm:pt>
    <dgm:pt modelId="{7B764AB9-B8E4-40CB-AF55-F10464A370D5}" type="parTrans" cxnId="{7D2293BE-4197-45CC-A6B7-EFDB144E48A0}">
      <dgm:prSet/>
      <dgm:spPr/>
      <dgm:t>
        <a:bodyPr/>
        <a:lstStyle/>
        <a:p>
          <a:endParaRPr lang="ru-RU" sz="2000"/>
        </a:p>
      </dgm:t>
    </dgm:pt>
    <dgm:pt modelId="{CD40C35D-39C7-4F0D-B497-AC7B910DA001}" type="sibTrans" cxnId="{7D2293BE-4197-45CC-A6B7-EFDB144E48A0}">
      <dgm:prSet/>
      <dgm:spPr/>
      <dgm:t>
        <a:bodyPr/>
        <a:lstStyle/>
        <a:p>
          <a:endParaRPr lang="ru-RU"/>
        </a:p>
      </dgm:t>
    </dgm:pt>
    <dgm:pt modelId="{F624887C-30A6-4C53-B6BB-92389D499BC9}">
      <dgm:prSet custT="1"/>
      <dgm:spPr/>
      <dgm:t>
        <a:bodyPr/>
        <a:lstStyle/>
        <a:p>
          <a:pPr rtl="0"/>
          <a:r>
            <a:rPr lang="ru-RU" sz="2000" dirty="0" smtClean="0"/>
            <a:t>Тоталитарный </a:t>
          </a:r>
          <a:endParaRPr lang="ru-RU" sz="2000" dirty="0"/>
        </a:p>
      </dgm:t>
    </dgm:pt>
    <dgm:pt modelId="{2DA994A2-678E-45BF-935D-F5AD7DF39308}" type="parTrans" cxnId="{E5BFED3A-06B6-48F2-81D6-747FBB8A0B13}">
      <dgm:prSet/>
      <dgm:spPr/>
      <dgm:t>
        <a:bodyPr/>
        <a:lstStyle/>
        <a:p>
          <a:endParaRPr lang="ru-RU" sz="2000"/>
        </a:p>
      </dgm:t>
    </dgm:pt>
    <dgm:pt modelId="{F979E367-2D98-4D18-AB07-777E0BE46657}" type="sibTrans" cxnId="{E5BFED3A-06B6-48F2-81D6-747FBB8A0B13}">
      <dgm:prSet/>
      <dgm:spPr/>
      <dgm:t>
        <a:bodyPr/>
        <a:lstStyle/>
        <a:p>
          <a:endParaRPr lang="ru-RU"/>
        </a:p>
      </dgm:t>
    </dgm:pt>
    <dgm:pt modelId="{5CBF1490-30CB-43C9-B0AC-61B25A06CCC2}" type="pres">
      <dgm:prSet presAssocID="{B0E898E0-0835-48AA-B0EA-85933FBB2EF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3BC801B-DB65-4196-82A9-EBDF9AF078DF}" type="pres">
      <dgm:prSet presAssocID="{BB9E520A-AB14-4C4E-BBCF-0F5D6FEE3757}" presName="hierRoot1" presStyleCnt="0"/>
      <dgm:spPr/>
    </dgm:pt>
    <dgm:pt modelId="{4580AB68-1BF4-4242-A215-6E2407AF2C82}" type="pres">
      <dgm:prSet presAssocID="{BB9E520A-AB14-4C4E-BBCF-0F5D6FEE3757}" presName="composite" presStyleCnt="0"/>
      <dgm:spPr/>
    </dgm:pt>
    <dgm:pt modelId="{13AD8588-2485-44E7-8317-C3BF854D876D}" type="pres">
      <dgm:prSet presAssocID="{BB9E520A-AB14-4C4E-BBCF-0F5D6FEE3757}" presName="background" presStyleLbl="node0" presStyleIdx="0" presStyleCnt="1"/>
      <dgm:spPr/>
    </dgm:pt>
    <dgm:pt modelId="{E8A11629-48EA-42FC-9CE7-D02426345636}" type="pres">
      <dgm:prSet presAssocID="{BB9E520A-AB14-4C4E-BBCF-0F5D6FEE3757}" presName="text" presStyleLbl="fgAcc0" presStyleIdx="0" presStyleCnt="1" custScaleX="175132">
        <dgm:presLayoutVars>
          <dgm:chPref val="3"/>
        </dgm:presLayoutVars>
      </dgm:prSet>
      <dgm:spPr/>
    </dgm:pt>
    <dgm:pt modelId="{56AD932D-EA3E-4446-B87D-66C3B5F19F78}" type="pres">
      <dgm:prSet presAssocID="{BB9E520A-AB14-4C4E-BBCF-0F5D6FEE3757}" presName="hierChild2" presStyleCnt="0"/>
      <dgm:spPr/>
    </dgm:pt>
    <dgm:pt modelId="{9C600080-298C-4D6E-8AFE-E9306C817CDA}" type="pres">
      <dgm:prSet presAssocID="{83C8F5EF-8913-4F3C-9560-1DD50B2D547D}" presName="Name10" presStyleLbl="parChTrans1D2" presStyleIdx="0" presStyleCnt="3"/>
      <dgm:spPr/>
    </dgm:pt>
    <dgm:pt modelId="{078AA13A-EFEA-45CC-B1E6-48F0E9BA9240}" type="pres">
      <dgm:prSet presAssocID="{ECBFAEBC-72A8-4B72-8536-335051FD3A4D}" presName="hierRoot2" presStyleCnt="0"/>
      <dgm:spPr/>
    </dgm:pt>
    <dgm:pt modelId="{10722CC4-2094-41E5-8448-42EFE6AD9E0A}" type="pres">
      <dgm:prSet presAssocID="{ECBFAEBC-72A8-4B72-8536-335051FD3A4D}" presName="composite2" presStyleCnt="0"/>
      <dgm:spPr/>
    </dgm:pt>
    <dgm:pt modelId="{78DE1B54-541E-4BE1-80FA-9908C432C3A7}" type="pres">
      <dgm:prSet presAssocID="{ECBFAEBC-72A8-4B72-8536-335051FD3A4D}" presName="background2" presStyleLbl="node2" presStyleIdx="0" presStyleCnt="3"/>
      <dgm:spPr/>
    </dgm:pt>
    <dgm:pt modelId="{FD444E03-7CC7-4322-820E-93E31F25457E}" type="pres">
      <dgm:prSet presAssocID="{ECBFAEBC-72A8-4B72-8536-335051FD3A4D}" presName="text2" presStyleLbl="fgAcc2" presStyleIdx="0" presStyleCnt="3">
        <dgm:presLayoutVars>
          <dgm:chPref val="3"/>
        </dgm:presLayoutVars>
      </dgm:prSet>
      <dgm:spPr/>
    </dgm:pt>
    <dgm:pt modelId="{BE6FF1BB-964A-41B8-BA3B-4464F5C27067}" type="pres">
      <dgm:prSet presAssocID="{ECBFAEBC-72A8-4B72-8536-335051FD3A4D}" presName="hierChild3" presStyleCnt="0"/>
      <dgm:spPr/>
    </dgm:pt>
    <dgm:pt modelId="{3AACAE0F-6CCC-4A5B-BC58-4B0DFEAAB28A}" type="pres">
      <dgm:prSet presAssocID="{7B764AB9-B8E4-40CB-AF55-F10464A370D5}" presName="Name10" presStyleLbl="parChTrans1D2" presStyleIdx="1" presStyleCnt="3"/>
      <dgm:spPr/>
    </dgm:pt>
    <dgm:pt modelId="{9B7AA821-734E-4B35-9221-D7C0A09B2E8A}" type="pres">
      <dgm:prSet presAssocID="{753988D6-218C-4EEC-B7AC-B42CC450259F}" presName="hierRoot2" presStyleCnt="0"/>
      <dgm:spPr/>
    </dgm:pt>
    <dgm:pt modelId="{0C8752BC-EE07-4D99-99B4-CFEAE5A85E31}" type="pres">
      <dgm:prSet presAssocID="{753988D6-218C-4EEC-B7AC-B42CC450259F}" presName="composite2" presStyleCnt="0"/>
      <dgm:spPr/>
    </dgm:pt>
    <dgm:pt modelId="{821657D0-6BDB-499A-8668-E77DD685F78B}" type="pres">
      <dgm:prSet presAssocID="{753988D6-218C-4EEC-B7AC-B42CC450259F}" presName="background2" presStyleLbl="node2" presStyleIdx="1" presStyleCnt="3"/>
      <dgm:spPr/>
    </dgm:pt>
    <dgm:pt modelId="{07F61A5E-C8E9-4F45-8F90-B1B5E8ABC5C9}" type="pres">
      <dgm:prSet presAssocID="{753988D6-218C-4EEC-B7AC-B42CC450259F}" presName="text2" presStyleLbl="fgAcc2" presStyleIdx="1" presStyleCnt="3">
        <dgm:presLayoutVars>
          <dgm:chPref val="3"/>
        </dgm:presLayoutVars>
      </dgm:prSet>
      <dgm:spPr/>
    </dgm:pt>
    <dgm:pt modelId="{24B4E3AE-BBEF-48B3-9018-24333367162A}" type="pres">
      <dgm:prSet presAssocID="{753988D6-218C-4EEC-B7AC-B42CC450259F}" presName="hierChild3" presStyleCnt="0"/>
      <dgm:spPr/>
    </dgm:pt>
    <dgm:pt modelId="{6F1353D6-85BC-4C68-B08A-D40BF10E8C26}" type="pres">
      <dgm:prSet presAssocID="{2DA994A2-678E-45BF-935D-F5AD7DF39308}" presName="Name10" presStyleLbl="parChTrans1D2" presStyleIdx="2" presStyleCnt="3"/>
      <dgm:spPr/>
    </dgm:pt>
    <dgm:pt modelId="{B835FC33-3AFC-40D5-8AB0-DD7A31256067}" type="pres">
      <dgm:prSet presAssocID="{F624887C-30A6-4C53-B6BB-92389D499BC9}" presName="hierRoot2" presStyleCnt="0"/>
      <dgm:spPr/>
    </dgm:pt>
    <dgm:pt modelId="{9FFF9E02-246D-4245-BDDE-038003680E3F}" type="pres">
      <dgm:prSet presAssocID="{F624887C-30A6-4C53-B6BB-92389D499BC9}" presName="composite2" presStyleCnt="0"/>
      <dgm:spPr/>
    </dgm:pt>
    <dgm:pt modelId="{A277AD33-6918-44D2-B720-ECC347D2CB81}" type="pres">
      <dgm:prSet presAssocID="{F624887C-30A6-4C53-B6BB-92389D499BC9}" presName="background2" presStyleLbl="node2" presStyleIdx="2" presStyleCnt="3"/>
      <dgm:spPr/>
    </dgm:pt>
    <dgm:pt modelId="{2E446489-4D96-4BCE-A0E1-07AB68662A38}" type="pres">
      <dgm:prSet presAssocID="{F624887C-30A6-4C53-B6BB-92389D499BC9}" presName="text2" presStyleLbl="fgAcc2" presStyleIdx="2" presStyleCnt="3">
        <dgm:presLayoutVars>
          <dgm:chPref val="3"/>
        </dgm:presLayoutVars>
      </dgm:prSet>
      <dgm:spPr/>
    </dgm:pt>
    <dgm:pt modelId="{8218E799-3711-41A9-8C13-C366C4B08875}" type="pres">
      <dgm:prSet presAssocID="{F624887C-30A6-4C53-B6BB-92389D499BC9}" presName="hierChild3" presStyleCnt="0"/>
      <dgm:spPr/>
    </dgm:pt>
  </dgm:ptLst>
  <dgm:cxnLst>
    <dgm:cxn modelId="{7D2293BE-4197-45CC-A6B7-EFDB144E48A0}" srcId="{BB9E520A-AB14-4C4E-BBCF-0F5D6FEE3757}" destId="{753988D6-218C-4EEC-B7AC-B42CC450259F}" srcOrd="1" destOrd="0" parTransId="{7B764AB9-B8E4-40CB-AF55-F10464A370D5}" sibTransId="{CD40C35D-39C7-4F0D-B497-AC7B910DA001}"/>
    <dgm:cxn modelId="{3C83ACB1-4AC1-419F-89D0-A5CC70021E2E}" srcId="{BB9E520A-AB14-4C4E-BBCF-0F5D6FEE3757}" destId="{ECBFAEBC-72A8-4B72-8536-335051FD3A4D}" srcOrd="0" destOrd="0" parTransId="{83C8F5EF-8913-4F3C-9560-1DD50B2D547D}" sibTransId="{4ED2F96C-78B1-42D4-AF9E-520F89044031}"/>
    <dgm:cxn modelId="{E2169369-4A78-4BC4-97A5-3FF5B921BDA4}" type="presOf" srcId="{2DA994A2-678E-45BF-935D-F5AD7DF39308}" destId="{6F1353D6-85BC-4C68-B08A-D40BF10E8C26}" srcOrd="0" destOrd="0" presId="urn:microsoft.com/office/officeart/2005/8/layout/hierarchy1"/>
    <dgm:cxn modelId="{066296B6-74FB-4D36-AC66-0C11E671C858}" type="presOf" srcId="{B0E898E0-0835-48AA-B0EA-85933FBB2EFC}" destId="{5CBF1490-30CB-43C9-B0AC-61B25A06CCC2}" srcOrd="0" destOrd="0" presId="urn:microsoft.com/office/officeart/2005/8/layout/hierarchy1"/>
    <dgm:cxn modelId="{E5BFED3A-06B6-48F2-81D6-747FBB8A0B13}" srcId="{BB9E520A-AB14-4C4E-BBCF-0F5D6FEE3757}" destId="{F624887C-30A6-4C53-B6BB-92389D499BC9}" srcOrd="2" destOrd="0" parTransId="{2DA994A2-678E-45BF-935D-F5AD7DF39308}" sibTransId="{F979E367-2D98-4D18-AB07-777E0BE46657}"/>
    <dgm:cxn modelId="{99CAD865-B34D-4006-8AF2-227774697EAA}" type="presOf" srcId="{83C8F5EF-8913-4F3C-9560-1DD50B2D547D}" destId="{9C600080-298C-4D6E-8AFE-E9306C817CDA}" srcOrd="0" destOrd="0" presId="urn:microsoft.com/office/officeart/2005/8/layout/hierarchy1"/>
    <dgm:cxn modelId="{370FF0FC-6419-4D4B-A908-2EE0D4C01332}" type="presOf" srcId="{F624887C-30A6-4C53-B6BB-92389D499BC9}" destId="{2E446489-4D96-4BCE-A0E1-07AB68662A38}" srcOrd="0" destOrd="0" presId="urn:microsoft.com/office/officeart/2005/8/layout/hierarchy1"/>
    <dgm:cxn modelId="{97DE7693-27C3-4793-84A8-DCA309AED2F1}" srcId="{B0E898E0-0835-48AA-B0EA-85933FBB2EFC}" destId="{BB9E520A-AB14-4C4E-BBCF-0F5D6FEE3757}" srcOrd="0" destOrd="0" parTransId="{229039FC-67DF-491F-93EE-CB16297F133E}" sibTransId="{5DED5132-11B4-42BD-B78D-0BA9D3EE818D}"/>
    <dgm:cxn modelId="{F6F0A9AF-157C-4FB3-A616-9923F20149CF}" type="presOf" srcId="{ECBFAEBC-72A8-4B72-8536-335051FD3A4D}" destId="{FD444E03-7CC7-4322-820E-93E31F25457E}" srcOrd="0" destOrd="0" presId="urn:microsoft.com/office/officeart/2005/8/layout/hierarchy1"/>
    <dgm:cxn modelId="{FD67DA21-7BC5-4A74-94DC-78DC12DC3661}" type="presOf" srcId="{7B764AB9-B8E4-40CB-AF55-F10464A370D5}" destId="{3AACAE0F-6CCC-4A5B-BC58-4B0DFEAAB28A}" srcOrd="0" destOrd="0" presId="urn:microsoft.com/office/officeart/2005/8/layout/hierarchy1"/>
    <dgm:cxn modelId="{47DA22AD-8E0F-42A8-8A51-D551E4325D14}" type="presOf" srcId="{BB9E520A-AB14-4C4E-BBCF-0F5D6FEE3757}" destId="{E8A11629-48EA-42FC-9CE7-D02426345636}" srcOrd="0" destOrd="0" presId="urn:microsoft.com/office/officeart/2005/8/layout/hierarchy1"/>
    <dgm:cxn modelId="{F382681C-29FD-45FB-B3DF-8CA236B21610}" type="presOf" srcId="{753988D6-218C-4EEC-B7AC-B42CC450259F}" destId="{07F61A5E-C8E9-4F45-8F90-B1B5E8ABC5C9}" srcOrd="0" destOrd="0" presId="urn:microsoft.com/office/officeart/2005/8/layout/hierarchy1"/>
    <dgm:cxn modelId="{DF1F7CD3-B8EF-4A94-BBDA-E91B4148D002}" type="presParOf" srcId="{5CBF1490-30CB-43C9-B0AC-61B25A06CCC2}" destId="{13BC801B-DB65-4196-82A9-EBDF9AF078DF}" srcOrd="0" destOrd="0" presId="urn:microsoft.com/office/officeart/2005/8/layout/hierarchy1"/>
    <dgm:cxn modelId="{D59DD40A-4B83-45AF-A512-B6335C76F54A}" type="presParOf" srcId="{13BC801B-DB65-4196-82A9-EBDF9AF078DF}" destId="{4580AB68-1BF4-4242-A215-6E2407AF2C82}" srcOrd="0" destOrd="0" presId="urn:microsoft.com/office/officeart/2005/8/layout/hierarchy1"/>
    <dgm:cxn modelId="{FAB4940C-754D-4EC8-B23A-B1D670AF2B6B}" type="presParOf" srcId="{4580AB68-1BF4-4242-A215-6E2407AF2C82}" destId="{13AD8588-2485-44E7-8317-C3BF854D876D}" srcOrd="0" destOrd="0" presId="urn:microsoft.com/office/officeart/2005/8/layout/hierarchy1"/>
    <dgm:cxn modelId="{F45A0FFE-8373-4A15-94D4-9B7B8CF661E0}" type="presParOf" srcId="{4580AB68-1BF4-4242-A215-6E2407AF2C82}" destId="{E8A11629-48EA-42FC-9CE7-D02426345636}" srcOrd="1" destOrd="0" presId="urn:microsoft.com/office/officeart/2005/8/layout/hierarchy1"/>
    <dgm:cxn modelId="{6DF11866-30E3-44A2-B44B-565D5DC7AF8E}" type="presParOf" srcId="{13BC801B-DB65-4196-82A9-EBDF9AF078DF}" destId="{56AD932D-EA3E-4446-B87D-66C3B5F19F78}" srcOrd="1" destOrd="0" presId="urn:microsoft.com/office/officeart/2005/8/layout/hierarchy1"/>
    <dgm:cxn modelId="{0372E476-FA7B-4532-94A1-42A594B78B39}" type="presParOf" srcId="{56AD932D-EA3E-4446-B87D-66C3B5F19F78}" destId="{9C600080-298C-4D6E-8AFE-E9306C817CDA}" srcOrd="0" destOrd="0" presId="urn:microsoft.com/office/officeart/2005/8/layout/hierarchy1"/>
    <dgm:cxn modelId="{403A4146-A5C5-40C6-B7B2-E0C1BAD98EC4}" type="presParOf" srcId="{56AD932D-EA3E-4446-B87D-66C3B5F19F78}" destId="{078AA13A-EFEA-45CC-B1E6-48F0E9BA9240}" srcOrd="1" destOrd="0" presId="urn:microsoft.com/office/officeart/2005/8/layout/hierarchy1"/>
    <dgm:cxn modelId="{BA2AF022-786A-40D1-9C8A-0F0B45A94003}" type="presParOf" srcId="{078AA13A-EFEA-45CC-B1E6-48F0E9BA9240}" destId="{10722CC4-2094-41E5-8448-42EFE6AD9E0A}" srcOrd="0" destOrd="0" presId="urn:microsoft.com/office/officeart/2005/8/layout/hierarchy1"/>
    <dgm:cxn modelId="{F3848F6E-CB23-4065-9F37-D09F40E3B651}" type="presParOf" srcId="{10722CC4-2094-41E5-8448-42EFE6AD9E0A}" destId="{78DE1B54-541E-4BE1-80FA-9908C432C3A7}" srcOrd="0" destOrd="0" presId="urn:microsoft.com/office/officeart/2005/8/layout/hierarchy1"/>
    <dgm:cxn modelId="{57E8B760-C959-4AD5-B7FE-375F4DF4AA81}" type="presParOf" srcId="{10722CC4-2094-41E5-8448-42EFE6AD9E0A}" destId="{FD444E03-7CC7-4322-820E-93E31F25457E}" srcOrd="1" destOrd="0" presId="urn:microsoft.com/office/officeart/2005/8/layout/hierarchy1"/>
    <dgm:cxn modelId="{ED370909-6AAB-4D37-913E-876C0B7D6231}" type="presParOf" srcId="{078AA13A-EFEA-45CC-B1E6-48F0E9BA9240}" destId="{BE6FF1BB-964A-41B8-BA3B-4464F5C27067}" srcOrd="1" destOrd="0" presId="urn:microsoft.com/office/officeart/2005/8/layout/hierarchy1"/>
    <dgm:cxn modelId="{DEF01043-332E-4CF0-A528-E19DBB58201E}" type="presParOf" srcId="{56AD932D-EA3E-4446-B87D-66C3B5F19F78}" destId="{3AACAE0F-6CCC-4A5B-BC58-4B0DFEAAB28A}" srcOrd="2" destOrd="0" presId="urn:microsoft.com/office/officeart/2005/8/layout/hierarchy1"/>
    <dgm:cxn modelId="{A59C4043-3F49-4A7E-A380-1845A66FD36C}" type="presParOf" srcId="{56AD932D-EA3E-4446-B87D-66C3B5F19F78}" destId="{9B7AA821-734E-4B35-9221-D7C0A09B2E8A}" srcOrd="3" destOrd="0" presId="urn:microsoft.com/office/officeart/2005/8/layout/hierarchy1"/>
    <dgm:cxn modelId="{9C8C9B1E-E151-4B58-AF3A-A53C64873345}" type="presParOf" srcId="{9B7AA821-734E-4B35-9221-D7C0A09B2E8A}" destId="{0C8752BC-EE07-4D99-99B4-CFEAE5A85E31}" srcOrd="0" destOrd="0" presId="urn:microsoft.com/office/officeart/2005/8/layout/hierarchy1"/>
    <dgm:cxn modelId="{BD34F123-562E-441D-977D-A2CF62DC9964}" type="presParOf" srcId="{0C8752BC-EE07-4D99-99B4-CFEAE5A85E31}" destId="{821657D0-6BDB-499A-8668-E77DD685F78B}" srcOrd="0" destOrd="0" presId="urn:microsoft.com/office/officeart/2005/8/layout/hierarchy1"/>
    <dgm:cxn modelId="{384254FE-D5F3-4E7B-B0C5-6CE2016755FF}" type="presParOf" srcId="{0C8752BC-EE07-4D99-99B4-CFEAE5A85E31}" destId="{07F61A5E-C8E9-4F45-8F90-B1B5E8ABC5C9}" srcOrd="1" destOrd="0" presId="urn:microsoft.com/office/officeart/2005/8/layout/hierarchy1"/>
    <dgm:cxn modelId="{667C426A-9CB1-4804-8CC7-60DA352D283B}" type="presParOf" srcId="{9B7AA821-734E-4B35-9221-D7C0A09B2E8A}" destId="{24B4E3AE-BBEF-48B3-9018-24333367162A}" srcOrd="1" destOrd="0" presId="urn:microsoft.com/office/officeart/2005/8/layout/hierarchy1"/>
    <dgm:cxn modelId="{C7858410-D3F3-44C2-9914-FC92CE4DB507}" type="presParOf" srcId="{56AD932D-EA3E-4446-B87D-66C3B5F19F78}" destId="{6F1353D6-85BC-4C68-B08A-D40BF10E8C26}" srcOrd="4" destOrd="0" presId="urn:microsoft.com/office/officeart/2005/8/layout/hierarchy1"/>
    <dgm:cxn modelId="{0B724592-67A5-41B9-85EA-1A90516926AC}" type="presParOf" srcId="{56AD932D-EA3E-4446-B87D-66C3B5F19F78}" destId="{B835FC33-3AFC-40D5-8AB0-DD7A31256067}" srcOrd="5" destOrd="0" presId="urn:microsoft.com/office/officeart/2005/8/layout/hierarchy1"/>
    <dgm:cxn modelId="{1FCF9D5F-200D-41E7-BAAE-D9306E4F8718}" type="presParOf" srcId="{B835FC33-3AFC-40D5-8AB0-DD7A31256067}" destId="{9FFF9E02-246D-4245-BDDE-038003680E3F}" srcOrd="0" destOrd="0" presId="urn:microsoft.com/office/officeart/2005/8/layout/hierarchy1"/>
    <dgm:cxn modelId="{B31C42AF-AB65-43C5-BD3F-9E410933CDBC}" type="presParOf" srcId="{9FFF9E02-246D-4245-BDDE-038003680E3F}" destId="{A277AD33-6918-44D2-B720-ECC347D2CB81}" srcOrd="0" destOrd="0" presId="urn:microsoft.com/office/officeart/2005/8/layout/hierarchy1"/>
    <dgm:cxn modelId="{ED1DB868-9AF0-4188-B992-D186FEA23529}" type="presParOf" srcId="{9FFF9E02-246D-4245-BDDE-038003680E3F}" destId="{2E446489-4D96-4BCE-A0E1-07AB68662A38}" srcOrd="1" destOrd="0" presId="urn:microsoft.com/office/officeart/2005/8/layout/hierarchy1"/>
    <dgm:cxn modelId="{44AD9383-1C7E-42ED-86C5-5E4D70D06CEB}" type="presParOf" srcId="{B835FC33-3AFC-40D5-8AB0-DD7A31256067}" destId="{8218E799-3711-41A9-8C13-C366C4B08875}" srcOrd="1" destOrd="0" presId="urn:microsoft.com/office/officeart/2005/8/layout/hierarchy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634D5A-C829-4E45-A55A-52CABAEEBCC1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48D3641-0666-48D7-9BD3-D584BEEFE410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Отличительные черты тоталитарного режима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C637E8B-BD49-4A83-8203-5B117A66B273}" type="parTrans" cxnId="{F74346FD-32EB-4D46-B1C9-D35BBB4215F3}">
      <dgm:prSet/>
      <dgm:spPr/>
      <dgm:t>
        <a:bodyPr/>
        <a:lstStyle/>
        <a:p>
          <a:endParaRPr lang="ru-RU"/>
        </a:p>
      </dgm:t>
    </dgm:pt>
    <dgm:pt modelId="{E1CD9E2F-8872-4754-877E-446F411AC1B5}" type="sibTrans" cxnId="{F74346FD-32EB-4D46-B1C9-D35BBB4215F3}">
      <dgm:prSet/>
      <dgm:spPr/>
      <dgm:t>
        <a:bodyPr/>
        <a:lstStyle/>
        <a:p>
          <a:endParaRPr lang="ru-RU"/>
        </a:p>
      </dgm:t>
    </dgm:pt>
    <dgm:pt modelId="{5321B493-80DF-413F-84C6-AB32EF05BCB4}" type="pres">
      <dgm:prSet presAssocID="{F0634D5A-C829-4E45-A55A-52CABAEEBCC1}" presName="Name0" presStyleCnt="0">
        <dgm:presLayoutVars>
          <dgm:dir/>
          <dgm:resizeHandles val="exact"/>
        </dgm:presLayoutVars>
      </dgm:prSet>
      <dgm:spPr/>
    </dgm:pt>
    <dgm:pt modelId="{599C4311-39DB-475E-9016-8B6F88715347}" type="pres">
      <dgm:prSet presAssocID="{548D3641-0666-48D7-9BD3-D584BEEFE410}" presName="node" presStyleLbl="node1" presStyleIdx="0" presStyleCnt="1">
        <dgm:presLayoutVars>
          <dgm:bulletEnabled val="1"/>
        </dgm:presLayoutVars>
      </dgm:prSet>
      <dgm:spPr/>
    </dgm:pt>
  </dgm:ptLst>
  <dgm:cxnLst>
    <dgm:cxn modelId="{F74346FD-32EB-4D46-B1C9-D35BBB4215F3}" srcId="{F0634D5A-C829-4E45-A55A-52CABAEEBCC1}" destId="{548D3641-0666-48D7-9BD3-D584BEEFE410}" srcOrd="0" destOrd="0" parTransId="{9C637E8B-BD49-4A83-8203-5B117A66B273}" sibTransId="{E1CD9E2F-8872-4754-877E-446F411AC1B5}"/>
    <dgm:cxn modelId="{78CAF392-385C-4ECE-8C0B-91E15F2B7FAE}" type="presOf" srcId="{F0634D5A-C829-4E45-A55A-52CABAEEBCC1}" destId="{5321B493-80DF-413F-84C6-AB32EF05BCB4}" srcOrd="0" destOrd="0" presId="urn:microsoft.com/office/officeart/2005/8/layout/process1"/>
    <dgm:cxn modelId="{8731D4BF-6B05-4B38-AB20-C97CF14520B0}" type="presOf" srcId="{548D3641-0666-48D7-9BD3-D584BEEFE410}" destId="{599C4311-39DB-475E-9016-8B6F88715347}" srcOrd="0" destOrd="0" presId="urn:microsoft.com/office/officeart/2005/8/layout/process1"/>
    <dgm:cxn modelId="{929B9F67-87B1-4BB9-BDCD-38BDB817556B}" type="presParOf" srcId="{5321B493-80DF-413F-84C6-AB32EF05BCB4}" destId="{599C4311-39DB-475E-9016-8B6F88715347}" srcOrd="0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75AA0B-8886-4440-9A0D-DB8F3C730C5C}" type="doc">
      <dgm:prSet loTypeId="urn:microsoft.com/office/officeart/2005/8/layout/lProcess3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20BABDE-D5D4-46AD-84D8-160E5F2400D9}">
      <dgm:prSet/>
      <dgm:spPr/>
      <dgm:t>
        <a:bodyPr/>
        <a:lstStyle/>
        <a:p>
          <a:pPr rtl="0"/>
          <a:r>
            <a:rPr lang="ru-RU" dirty="0" smtClean="0"/>
            <a:t>- большую роль играет правящая партия или движение</a:t>
          </a:r>
          <a:endParaRPr lang="ru-RU" dirty="0"/>
        </a:p>
      </dgm:t>
    </dgm:pt>
    <dgm:pt modelId="{5C5D7C4E-2FE6-4A0C-9B97-EAA601C9AE48}" type="parTrans" cxnId="{83A8C04E-1518-47E0-86D5-ED4F474308E6}">
      <dgm:prSet/>
      <dgm:spPr/>
      <dgm:t>
        <a:bodyPr/>
        <a:lstStyle/>
        <a:p>
          <a:endParaRPr lang="ru-RU"/>
        </a:p>
      </dgm:t>
    </dgm:pt>
    <dgm:pt modelId="{F8B7A322-147C-480A-B5CD-5B1DD36C355B}" type="sibTrans" cxnId="{83A8C04E-1518-47E0-86D5-ED4F474308E6}">
      <dgm:prSet/>
      <dgm:spPr/>
      <dgm:t>
        <a:bodyPr/>
        <a:lstStyle/>
        <a:p>
          <a:endParaRPr lang="ru-RU"/>
        </a:p>
      </dgm:t>
    </dgm:pt>
    <dgm:pt modelId="{2765B32F-7203-4E5A-A9A2-B77E38E03913}">
      <dgm:prSet/>
      <dgm:spPr/>
      <dgm:t>
        <a:bodyPr/>
        <a:lstStyle/>
        <a:p>
          <a:pPr rtl="0"/>
          <a:r>
            <a:rPr lang="ru-RU" dirty="0" smtClean="0"/>
            <a:t>- лидер партии является диктатором</a:t>
          </a:r>
          <a:endParaRPr lang="ru-RU" dirty="0"/>
        </a:p>
      </dgm:t>
    </dgm:pt>
    <dgm:pt modelId="{4EACCA57-8FFA-4343-8543-2309B8393C87}" type="parTrans" cxnId="{4C948137-27B7-4570-99AF-48AE5AD1D692}">
      <dgm:prSet/>
      <dgm:spPr/>
      <dgm:t>
        <a:bodyPr/>
        <a:lstStyle/>
        <a:p>
          <a:endParaRPr lang="ru-RU"/>
        </a:p>
      </dgm:t>
    </dgm:pt>
    <dgm:pt modelId="{4D89563D-3EB5-45B8-ACD1-192583816002}" type="sibTrans" cxnId="{4C948137-27B7-4570-99AF-48AE5AD1D692}">
      <dgm:prSet/>
      <dgm:spPr/>
      <dgm:t>
        <a:bodyPr/>
        <a:lstStyle/>
        <a:p>
          <a:endParaRPr lang="ru-RU"/>
        </a:p>
      </dgm:t>
    </dgm:pt>
    <dgm:pt modelId="{8405548F-1C86-4655-A48C-AA1FD066ABDF}">
      <dgm:prSet/>
      <dgm:spPr/>
      <dgm:t>
        <a:bodyPr/>
        <a:lstStyle/>
        <a:p>
          <a:pPr rtl="0"/>
          <a:r>
            <a:rPr lang="ru-RU" dirty="0" smtClean="0"/>
            <a:t>- единая идеология</a:t>
          </a:r>
          <a:endParaRPr lang="ru-RU" dirty="0"/>
        </a:p>
      </dgm:t>
    </dgm:pt>
    <dgm:pt modelId="{ACA54E0D-DC7D-4083-A3F3-654443DD5655}" type="parTrans" cxnId="{2DD5ABD9-5366-4807-9756-FBB696065B35}">
      <dgm:prSet/>
      <dgm:spPr/>
      <dgm:t>
        <a:bodyPr/>
        <a:lstStyle/>
        <a:p>
          <a:endParaRPr lang="ru-RU"/>
        </a:p>
      </dgm:t>
    </dgm:pt>
    <dgm:pt modelId="{523F614C-FE84-4961-9413-C259E986D3A8}" type="sibTrans" cxnId="{2DD5ABD9-5366-4807-9756-FBB696065B35}">
      <dgm:prSet/>
      <dgm:spPr/>
      <dgm:t>
        <a:bodyPr/>
        <a:lstStyle/>
        <a:p>
          <a:endParaRPr lang="ru-RU"/>
        </a:p>
      </dgm:t>
    </dgm:pt>
    <dgm:pt modelId="{A71E5EC1-0263-4A55-BA1E-968F9B1506C0}">
      <dgm:prSet/>
      <dgm:spPr/>
      <dgm:t>
        <a:bodyPr/>
        <a:lstStyle/>
        <a:p>
          <a:pPr rtl="0"/>
          <a:r>
            <a:rPr lang="ru-RU" dirty="0" smtClean="0"/>
            <a:t>- контроль всех сфер жизни общества</a:t>
          </a:r>
          <a:endParaRPr lang="ru-RU" dirty="0"/>
        </a:p>
      </dgm:t>
    </dgm:pt>
    <dgm:pt modelId="{893F9F35-895F-416C-9245-7B714B6D1033}" type="parTrans" cxnId="{201B313D-4EA1-43F7-8E4A-D02AEC7AF511}">
      <dgm:prSet/>
      <dgm:spPr/>
      <dgm:t>
        <a:bodyPr/>
        <a:lstStyle/>
        <a:p>
          <a:endParaRPr lang="ru-RU"/>
        </a:p>
      </dgm:t>
    </dgm:pt>
    <dgm:pt modelId="{6BD51A3A-404E-4227-B05C-F8D8B69D4BF3}" type="sibTrans" cxnId="{201B313D-4EA1-43F7-8E4A-D02AEC7AF511}">
      <dgm:prSet/>
      <dgm:spPr/>
      <dgm:t>
        <a:bodyPr/>
        <a:lstStyle/>
        <a:p>
          <a:endParaRPr lang="ru-RU"/>
        </a:p>
      </dgm:t>
    </dgm:pt>
    <dgm:pt modelId="{89A3AEBD-AFE6-49F9-A640-3F5010495ED7}">
      <dgm:prSet/>
      <dgm:spPr/>
      <dgm:t>
        <a:bodyPr/>
        <a:lstStyle/>
        <a:p>
          <a:pPr rtl="0"/>
          <a:r>
            <a:rPr lang="ru-RU" dirty="0" smtClean="0"/>
            <a:t>- милитаризм, наличие мощного аппарата социального контроля и принуждения</a:t>
          </a:r>
          <a:endParaRPr lang="ru-RU" dirty="0"/>
        </a:p>
      </dgm:t>
    </dgm:pt>
    <dgm:pt modelId="{73231907-7410-4BE5-B1B8-5DDB19482652}" type="parTrans" cxnId="{577853EB-A138-4494-B626-28917B92B01D}">
      <dgm:prSet/>
      <dgm:spPr/>
      <dgm:t>
        <a:bodyPr/>
        <a:lstStyle/>
        <a:p>
          <a:endParaRPr lang="ru-RU"/>
        </a:p>
      </dgm:t>
    </dgm:pt>
    <dgm:pt modelId="{1E05FE5F-72AB-4816-90E9-F76133DE53E5}" type="sibTrans" cxnId="{577853EB-A138-4494-B626-28917B92B01D}">
      <dgm:prSet/>
      <dgm:spPr/>
      <dgm:t>
        <a:bodyPr/>
        <a:lstStyle/>
        <a:p>
          <a:endParaRPr lang="ru-RU"/>
        </a:p>
      </dgm:t>
    </dgm:pt>
    <dgm:pt modelId="{2EC3439D-466B-46CC-8CFF-2CDC1249DB05}">
      <dgm:prSet/>
      <dgm:spPr/>
      <dgm:t>
        <a:bodyPr/>
        <a:lstStyle/>
        <a:p>
          <a:pPr rtl="0"/>
          <a:r>
            <a:rPr lang="ru-RU" dirty="0" smtClean="0"/>
            <a:t>- оппозиция </a:t>
          </a:r>
          <a:r>
            <a:rPr lang="ru-RU" smtClean="0"/>
            <a:t>жестоко подавляется</a:t>
          </a:r>
          <a:endParaRPr lang="ru-RU" dirty="0"/>
        </a:p>
      </dgm:t>
    </dgm:pt>
    <dgm:pt modelId="{E6BB3039-BB87-414C-9A21-138DFE656DC5}" type="parTrans" cxnId="{49FB4F67-D42E-4BDB-9471-DDCD257AA31B}">
      <dgm:prSet/>
      <dgm:spPr/>
      <dgm:t>
        <a:bodyPr/>
        <a:lstStyle/>
        <a:p>
          <a:endParaRPr lang="ru-RU"/>
        </a:p>
      </dgm:t>
    </dgm:pt>
    <dgm:pt modelId="{6C3048CA-B7A5-4BB6-A16A-11D0876360E0}" type="sibTrans" cxnId="{49FB4F67-D42E-4BDB-9471-DDCD257AA31B}">
      <dgm:prSet/>
      <dgm:spPr/>
      <dgm:t>
        <a:bodyPr/>
        <a:lstStyle/>
        <a:p>
          <a:endParaRPr lang="ru-RU"/>
        </a:p>
      </dgm:t>
    </dgm:pt>
    <dgm:pt modelId="{A9C03741-7AD9-43B7-AE56-2ABFD10006D9}">
      <dgm:prSet/>
      <dgm:spPr/>
      <dgm:t>
        <a:bodyPr/>
        <a:lstStyle/>
        <a:p>
          <a:pPr rtl="0"/>
          <a:endParaRPr lang="ru-RU" dirty="0"/>
        </a:p>
      </dgm:t>
    </dgm:pt>
    <dgm:pt modelId="{D13BAED8-F1B3-4311-9779-5EDB979C09F6}" type="parTrans" cxnId="{D02380A9-6E55-4356-8EE2-91B6EA7F1130}">
      <dgm:prSet/>
      <dgm:spPr/>
      <dgm:t>
        <a:bodyPr/>
        <a:lstStyle/>
        <a:p>
          <a:endParaRPr lang="ru-RU"/>
        </a:p>
      </dgm:t>
    </dgm:pt>
    <dgm:pt modelId="{CAA7B263-B12F-4275-8631-C2CB532031F3}" type="sibTrans" cxnId="{D02380A9-6E55-4356-8EE2-91B6EA7F1130}">
      <dgm:prSet/>
      <dgm:spPr/>
      <dgm:t>
        <a:bodyPr/>
        <a:lstStyle/>
        <a:p>
          <a:endParaRPr lang="ru-RU"/>
        </a:p>
      </dgm:t>
    </dgm:pt>
    <dgm:pt modelId="{8F7AC174-86CA-4B54-A63B-FFA86CEAC3D6}">
      <dgm:prSet/>
      <dgm:spPr/>
      <dgm:t>
        <a:bodyPr/>
        <a:lstStyle/>
        <a:p>
          <a:pPr rtl="0"/>
          <a:endParaRPr lang="ru-RU" dirty="0"/>
        </a:p>
      </dgm:t>
    </dgm:pt>
    <dgm:pt modelId="{2B6863BA-F5A8-4FAE-B258-D783D363BF7A}" type="parTrans" cxnId="{AF125DAC-8857-4EAA-9873-E1DDE6B0F9D7}">
      <dgm:prSet/>
      <dgm:spPr/>
      <dgm:t>
        <a:bodyPr/>
        <a:lstStyle/>
        <a:p>
          <a:endParaRPr lang="ru-RU"/>
        </a:p>
      </dgm:t>
    </dgm:pt>
    <dgm:pt modelId="{876BF309-6DC1-4648-8761-40887EC60293}" type="sibTrans" cxnId="{AF125DAC-8857-4EAA-9873-E1DDE6B0F9D7}">
      <dgm:prSet/>
      <dgm:spPr/>
      <dgm:t>
        <a:bodyPr/>
        <a:lstStyle/>
        <a:p>
          <a:endParaRPr lang="ru-RU"/>
        </a:p>
      </dgm:t>
    </dgm:pt>
    <dgm:pt modelId="{353082C0-20F0-41E0-B91C-D84E86D652EC}">
      <dgm:prSet/>
      <dgm:spPr/>
      <dgm:t>
        <a:bodyPr/>
        <a:lstStyle/>
        <a:p>
          <a:pPr rtl="0"/>
          <a:endParaRPr lang="ru-RU" dirty="0"/>
        </a:p>
      </dgm:t>
    </dgm:pt>
    <dgm:pt modelId="{A9C7DCBE-8D57-4097-BE7C-E73602A48A94}" type="parTrans" cxnId="{B51B058F-CCB6-40BF-BC40-A9A45F927F4E}">
      <dgm:prSet/>
      <dgm:spPr/>
      <dgm:t>
        <a:bodyPr/>
        <a:lstStyle/>
        <a:p>
          <a:endParaRPr lang="ru-RU"/>
        </a:p>
      </dgm:t>
    </dgm:pt>
    <dgm:pt modelId="{AB91B186-69FC-4CFF-89D2-DB20A1C8C410}" type="sibTrans" cxnId="{B51B058F-CCB6-40BF-BC40-A9A45F927F4E}">
      <dgm:prSet/>
      <dgm:spPr/>
      <dgm:t>
        <a:bodyPr/>
        <a:lstStyle/>
        <a:p>
          <a:endParaRPr lang="ru-RU"/>
        </a:p>
      </dgm:t>
    </dgm:pt>
    <dgm:pt modelId="{A55A4FDA-4E4E-4CDA-9D14-82211B980ADC}">
      <dgm:prSet/>
      <dgm:spPr/>
      <dgm:t>
        <a:bodyPr/>
        <a:lstStyle/>
        <a:p>
          <a:pPr rtl="0"/>
          <a:endParaRPr lang="ru-RU" dirty="0"/>
        </a:p>
      </dgm:t>
    </dgm:pt>
    <dgm:pt modelId="{4FCD3190-0FA8-4CBB-B87B-80DB912A556F}" type="parTrans" cxnId="{0B4944BA-D19C-462E-8912-E8AE31D5A5E1}">
      <dgm:prSet/>
      <dgm:spPr/>
      <dgm:t>
        <a:bodyPr/>
        <a:lstStyle/>
        <a:p>
          <a:endParaRPr lang="ru-RU"/>
        </a:p>
      </dgm:t>
    </dgm:pt>
    <dgm:pt modelId="{BBD94BF9-9D76-4950-B4C1-0EE2AEAFA7CA}" type="sibTrans" cxnId="{0B4944BA-D19C-462E-8912-E8AE31D5A5E1}">
      <dgm:prSet/>
      <dgm:spPr/>
      <dgm:t>
        <a:bodyPr/>
        <a:lstStyle/>
        <a:p>
          <a:endParaRPr lang="ru-RU"/>
        </a:p>
      </dgm:t>
    </dgm:pt>
    <dgm:pt modelId="{4DB82F68-497D-4139-A5ED-97736B738597}">
      <dgm:prSet/>
      <dgm:spPr/>
      <dgm:t>
        <a:bodyPr/>
        <a:lstStyle/>
        <a:p>
          <a:pPr rtl="0"/>
          <a:endParaRPr lang="ru-RU" dirty="0"/>
        </a:p>
      </dgm:t>
    </dgm:pt>
    <dgm:pt modelId="{940B87D3-9A02-49B0-B2DD-8337D0F7B603}" type="parTrans" cxnId="{EC0F4DAF-C0B6-4F7A-930A-17B112E3E1B7}">
      <dgm:prSet/>
      <dgm:spPr/>
      <dgm:t>
        <a:bodyPr/>
        <a:lstStyle/>
        <a:p>
          <a:endParaRPr lang="ru-RU"/>
        </a:p>
      </dgm:t>
    </dgm:pt>
    <dgm:pt modelId="{C197FD54-BF85-488B-8D18-DDA6D4603CB1}" type="sibTrans" cxnId="{EC0F4DAF-C0B6-4F7A-930A-17B112E3E1B7}">
      <dgm:prSet/>
      <dgm:spPr/>
      <dgm:t>
        <a:bodyPr/>
        <a:lstStyle/>
        <a:p>
          <a:endParaRPr lang="ru-RU"/>
        </a:p>
      </dgm:t>
    </dgm:pt>
    <dgm:pt modelId="{56CEF0A4-5E39-4531-BD9D-C24881DACEAF}">
      <dgm:prSet/>
      <dgm:spPr/>
      <dgm:t>
        <a:bodyPr/>
        <a:lstStyle/>
        <a:p>
          <a:pPr rtl="0"/>
          <a:endParaRPr lang="ru-RU" dirty="0"/>
        </a:p>
      </dgm:t>
    </dgm:pt>
    <dgm:pt modelId="{58244002-CB71-41F6-9DCB-A62FFBEB6851}" type="parTrans" cxnId="{D04234CE-E4A5-474A-9D0E-FAC832A51970}">
      <dgm:prSet/>
      <dgm:spPr/>
      <dgm:t>
        <a:bodyPr/>
        <a:lstStyle/>
        <a:p>
          <a:endParaRPr lang="ru-RU"/>
        </a:p>
      </dgm:t>
    </dgm:pt>
    <dgm:pt modelId="{9D06DC70-DD7E-48FF-A7F5-3DDA38C487CE}" type="sibTrans" cxnId="{D04234CE-E4A5-474A-9D0E-FAC832A51970}">
      <dgm:prSet/>
      <dgm:spPr/>
      <dgm:t>
        <a:bodyPr/>
        <a:lstStyle/>
        <a:p>
          <a:endParaRPr lang="ru-RU"/>
        </a:p>
      </dgm:t>
    </dgm:pt>
    <dgm:pt modelId="{1A8D486F-EFFB-4EAB-B4E2-E1FF58DC728E}" type="pres">
      <dgm:prSet presAssocID="{0375AA0B-8886-4440-9A0D-DB8F3C730C5C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0D19186-4349-4154-9CDE-8DE63F81309B}" type="pres">
      <dgm:prSet presAssocID="{8F7AC174-86CA-4B54-A63B-FFA86CEAC3D6}" presName="horFlow" presStyleCnt="0"/>
      <dgm:spPr/>
    </dgm:pt>
    <dgm:pt modelId="{D2CB3D81-7DCF-4B61-A9CF-9EB9391F04C2}" type="pres">
      <dgm:prSet presAssocID="{8F7AC174-86CA-4B54-A63B-FFA86CEAC3D6}" presName="bigChev" presStyleLbl="node1" presStyleIdx="0" presStyleCnt="6" custScaleX="96227"/>
      <dgm:spPr/>
    </dgm:pt>
    <dgm:pt modelId="{52BD7538-69CE-444A-93B7-6AAFF3BB4BFE}" type="pres">
      <dgm:prSet presAssocID="{5C5D7C4E-2FE6-4A0C-9B97-EAA601C9AE48}" presName="parTrans" presStyleCnt="0"/>
      <dgm:spPr/>
    </dgm:pt>
    <dgm:pt modelId="{6B212C9E-ACB7-476A-9D3D-FFF904BA00E7}" type="pres">
      <dgm:prSet presAssocID="{D20BABDE-D5D4-46AD-84D8-160E5F2400D9}" presName="node" presStyleLbl="alignAccFollowNode1" presStyleIdx="0" presStyleCnt="6" custScaleX="477913">
        <dgm:presLayoutVars>
          <dgm:bulletEnabled val="1"/>
        </dgm:presLayoutVars>
      </dgm:prSet>
      <dgm:spPr/>
    </dgm:pt>
    <dgm:pt modelId="{2AEEDE2C-4479-460A-AD9F-7B2CE754E7D2}" type="pres">
      <dgm:prSet presAssocID="{8F7AC174-86CA-4B54-A63B-FFA86CEAC3D6}" presName="vSp" presStyleCnt="0"/>
      <dgm:spPr/>
    </dgm:pt>
    <dgm:pt modelId="{A3D7D8B6-F002-4CC8-A3B0-96B442BF1B1E}" type="pres">
      <dgm:prSet presAssocID="{353082C0-20F0-41E0-B91C-D84E86D652EC}" presName="horFlow" presStyleCnt="0"/>
      <dgm:spPr/>
    </dgm:pt>
    <dgm:pt modelId="{28CE934B-5AE1-44BA-A808-0EAF3C7FDAEE}" type="pres">
      <dgm:prSet presAssocID="{353082C0-20F0-41E0-B91C-D84E86D652EC}" presName="bigChev" presStyleLbl="node1" presStyleIdx="1" presStyleCnt="6" custScaleX="96227"/>
      <dgm:spPr/>
    </dgm:pt>
    <dgm:pt modelId="{2146351A-FA7F-4A89-AFC6-E19B6869676C}" type="pres">
      <dgm:prSet presAssocID="{4EACCA57-8FFA-4343-8543-2309B8393C87}" presName="parTrans" presStyleCnt="0"/>
      <dgm:spPr/>
    </dgm:pt>
    <dgm:pt modelId="{BBA6781E-84EA-4E92-8B20-5E7922802BE1}" type="pres">
      <dgm:prSet presAssocID="{2765B32F-7203-4E5A-A9A2-B77E38E03913}" presName="node" presStyleLbl="alignAccFollowNode1" presStyleIdx="1" presStyleCnt="6" custScaleX="477913">
        <dgm:presLayoutVars>
          <dgm:bulletEnabled val="1"/>
        </dgm:presLayoutVars>
      </dgm:prSet>
      <dgm:spPr/>
    </dgm:pt>
    <dgm:pt modelId="{F053EBBE-525E-4996-80A9-47F7CA6F1030}" type="pres">
      <dgm:prSet presAssocID="{353082C0-20F0-41E0-B91C-D84E86D652EC}" presName="vSp" presStyleCnt="0"/>
      <dgm:spPr/>
    </dgm:pt>
    <dgm:pt modelId="{33E8DAF4-9F4F-4FBC-9D1A-ABF52BE736B6}" type="pres">
      <dgm:prSet presAssocID="{A9C03741-7AD9-43B7-AE56-2ABFD10006D9}" presName="horFlow" presStyleCnt="0"/>
      <dgm:spPr/>
    </dgm:pt>
    <dgm:pt modelId="{5AE40DD6-4E85-48E8-9B2F-DCF84911AA55}" type="pres">
      <dgm:prSet presAssocID="{A9C03741-7AD9-43B7-AE56-2ABFD10006D9}" presName="bigChev" presStyleLbl="node1" presStyleIdx="2" presStyleCnt="6" custScaleX="96227"/>
      <dgm:spPr/>
    </dgm:pt>
    <dgm:pt modelId="{66B77F41-5282-4815-9D6C-1014E29215D4}" type="pres">
      <dgm:prSet presAssocID="{ACA54E0D-DC7D-4083-A3F3-654443DD5655}" presName="parTrans" presStyleCnt="0"/>
      <dgm:spPr/>
    </dgm:pt>
    <dgm:pt modelId="{6E6CFCCD-FACA-480A-A936-75698D785E88}" type="pres">
      <dgm:prSet presAssocID="{8405548F-1C86-4655-A48C-AA1FD066ABDF}" presName="node" presStyleLbl="alignAccFollowNode1" presStyleIdx="2" presStyleCnt="6" custScaleX="477913">
        <dgm:presLayoutVars>
          <dgm:bulletEnabled val="1"/>
        </dgm:presLayoutVars>
      </dgm:prSet>
      <dgm:spPr/>
    </dgm:pt>
    <dgm:pt modelId="{EC078DF4-ED02-4416-AB1F-E04A567D9BC2}" type="pres">
      <dgm:prSet presAssocID="{A9C03741-7AD9-43B7-AE56-2ABFD10006D9}" presName="vSp" presStyleCnt="0"/>
      <dgm:spPr/>
    </dgm:pt>
    <dgm:pt modelId="{99ECBE00-9C19-4F75-B1B4-B6C2ACEAC98E}" type="pres">
      <dgm:prSet presAssocID="{A55A4FDA-4E4E-4CDA-9D14-82211B980ADC}" presName="horFlow" presStyleCnt="0"/>
      <dgm:spPr/>
    </dgm:pt>
    <dgm:pt modelId="{A47ABF6D-5E49-4F2E-B5A0-D9D8EB9C18B2}" type="pres">
      <dgm:prSet presAssocID="{A55A4FDA-4E4E-4CDA-9D14-82211B980ADC}" presName="bigChev" presStyleLbl="node1" presStyleIdx="3" presStyleCnt="6" custScaleX="96227"/>
      <dgm:spPr/>
    </dgm:pt>
    <dgm:pt modelId="{8E765356-B2D2-4721-B850-E935E14A105D}" type="pres">
      <dgm:prSet presAssocID="{893F9F35-895F-416C-9245-7B714B6D1033}" presName="parTrans" presStyleCnt="0"/>
      <dgm:spPr/>
    </dgm:pt>
    <dgm:pt modelId="{CAE501AB-82F5-4C45-96B4-5A74A1627DF1}" type="pres">
      <dgm:prSet presAssocID="{A71E5EC1-0263-4A55-BA1E-968F9B1506C0}" presName="node" presStyleLbl="alignAccFollowNode1" presStyleIdx="3" presStyleCnt="6" custScaleX="477913">
        <dgm:presLayoutVars>
          <dgm:bulletEnabled val="1"/>
        </dgm:presLayoutVars>
      </dgm:prSet>
      <dgm:spPr/>
    </dgm:pt>
    <dgm:pt modelId="{DAFE95E4-33A1-4069-BE3B-6818E50F4D79}" type="pres">
      <dgm:prSet presAssocID="{A55A4FDA-4E4E-4CDA-9D14-82211B980ADC}" presName="vSp" presStyleCnt="0"/>
      <dgm:spPr/>
    </dgm:pt>
    <dgm:pt modelId="{A45508F9-AE61-489B-B139-46452ECEF668}" type="pres">
      <dgm:prSet presAssocID="{4DB82F68-497D-4139-A5ED-97736B738597}" presName="horFlow" presStyleCnt="0"/>
      <dgm:spPr/>
    </dgm:pt>
    <dgm:pt modelId="{881927C0-3512-4B00-AE59-1F9D508021F3}" type="pres">
      <dgm:prSet presAssocID="{4DB82F68-497D-4139-A5ED-97736B738597}" presName="bigChev" presStyleLbl="node1" presStyleIdx="4" presStyleCnt="6" custScaleX="96227"/>
      <dgm:spPr/>
    </dgm:pt>
    <dgm:pt modelId="{5466B72E-C77E-4BFD-8738-BC22187DD9A7}" type="pres">
      <dgm:prSet presAssocID="{73231907-7410-4BE5-B1B8-5DDB19482652}" presName="parTrans" presStyleCnt="0"/>
      <dgm:spPr/>
    </dgm:pt>
    <dgm:pt modelId="{D4FFD463-4DB1-4C31-BF41-634048F33E44}" type="pres">
      <dgm:prSet presAssocID="{89A3AEBD-AFE6-49F9-A640-3F5010495ED7}" presName="node" presStyleLbl="alignAccFollowNode1" presStyleIdx="4" presStyleCnt="6" custScaleX="477913">
        <dgm:presLayoutVars>
          <dgm:bulletEnabled val="1"/>
        </dgm:presLayoutVars>
      </dgm:prSet>
      <dgm:spPr/>
    </dgm:pt>
    <dgm:pt modelId="{7CAAD59B-3A74-42C4-835C-8CA150364E67}" type="pres">
      <dgm:prSet presAssocID="{4DB82F68-497D-4139-A5ED-97736B738597}" presName="vSp" presStyleCnt="0"/>
      <dgm:spPr/>
    </dgm:pt>
    <dgm:pt modelId="{A7255BAA-8105-43F6-9F9E-129DD8D935C9}" type="pres">
      <dgm:prSet presAssocID="{56CEF0A4-5E39-4531-BD9D-C24881DACEAF}" presName="horFlow" presStyleCnt="0"/>
      <dgm:spPr/>
    </dgm:pt>
    <dgm:pt modelId="{EFCB76C1-8A6E-4D05-AE74-9BA43F27B16F}" type="pres">
      <dgm:prSet presAssocID="{56CEF0A4-5E39-4531-BD9D-C24881DACEAF}" presName="bigChev" presStyleLbl="node1" presStyleIdx="5" presStyleCnt="6" custScaleX="96227"/>
      <dgm:spPr/>
    </dgm:pt>
    <dgm:pt modelId="{0307A0F0-26C1-4229-BD17-0C7B0ACAAAC1}" type="pres">
      <dgm:prSet presAssocID="{E6BB3039-BB87-414C-9A21-138DFE656DC5}" presName="parTrans" presStyleCnt="0"/>
      <dgm:spPr/>
    </dgm:pt>
    <dgm:pt modelId="{0A560942-F3B5-4CA8-8355-70A4626F3A80}" type="pres">
      <dgm:prSet presAssocID="{2EC3439D-466B-46CC-8CFF-2CDC1249DB05}" presName="node" presStyleLbl="alignAccFollowNode1" presStyleIdx="5" presStyleCnt="6" custScaleX="477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2380A9-6E55-4356-8EE2-91B6EA7F1130}" srcId="{0375AA0B-8886-4440-9A0D-DB8F3C730C5C}" destId="{A9C03741-7AD9-43B7-AE56-2ABFD10006D9}" srcOrd="2" destOrd="0" parTransId="{D13BAED8-F1B3-4311-9779-5EDB979C09F6}" sibTransId="{CAA7B263-B12F-4275-8631-C2CB532031F3}"/>
    <dgm:cxn modelId="{5066915F-82D3-445D-AEC4-25D4DBD05678}" type="presOf" srcId="{A9C03741-7AD9-43B7-AE56-2ABFD10006D9}" destId="{5AE40DD6-4E85-48E8-9B2F-DCF84911AA55}" srcOrd="0" destOrd="0" presId="urn:microsoft.com/office/officeart/2005/8/layout/lProcess3"/>
    <dgm:cxn modelId="{2548F30C-2CE5-46C0-B4B8-A54F4AB1CF1B}" type="presOf" srcId="{0375AA0B-8886-4440-9A0D-DB8F3C730C5C}" destId="{1A8D486F-EFFB-4EAB-B4E2-E1FF58DC728E}" srcOrd="0" destOrd="0" presId="urn:microsoft.com/office/officeart/2005/8/layout/lProcess3"/>
    <dgm:cxn modelId="{422A5CD6-D5AD-43EE-8D21-4E457A8EB6EF}" type="presOf" srcId="{2EC3439D-466B-46CC-8CFF-2CDC1249DB05}" destId="{0A560942-F3B5-4CA8-8355-70A4626F3A80}" srcOrd="0" destOrd="0" presId="urn:microsoft.com/office/officeart/2005/8/layout/lProcess3"/>
    <dgm:cxn modelId="{2DD5ABD9-5366-4807-9756-FBB696065B35}" srcId="{A9C03741-7AD9-43B7-AE56-2ABFD10006D9}" destId="{8405548F-1C86-4655-A48C-AA1FD066ABDF}" srcOrd="0" destOrd="0" parTransId="{ACA54E0D-DC7D-4083-A3F3-654443DD5655}" sibTransId="{523F614C-FE84-4961-9413-C259E986D3A8}"/>
    <dgm:cxn modelId="{201B313D-4EA1-43F7-8E4A-D02AEC7AF511}" srcId="{A55A4FDA-4E4E-4CDA-9D14-82211B980ADC}" destId="{A71E5EC1-0263-4A55-BA1E-968F9B1506C0}" srcOrd="0" destOrd="0" parTransId="{893F9F35-895F-416C-9245-7B714B6D1033}" sibTransId="{6BD51A3A-404E-4227-B05C-F8D8B69D4BF3}"/>
    <dgm:cxn modelId="{150907FE-D36B-4962-BD37-3C8878E64D1D}" type="presOf" srcId="{D20BABDE-D5D4-46AD-84D8-160E5F2400D9}" destId="{6B212C9E-ACB7-476A-9D3D-FFF904BA00E7}" srcOrd="0" destOrd="0" presId="urn:microsoft.com/office/officeart/2005/8/layout/lProcess3"/>
    <dgm:cxn modelId="{B51B058F-CCB6-40BF-BC40-A9A45F927F4E}" srcId="{0375AA0B-8886-4440-9A0D-DB8F3C730C5C}" destId="{353082C0-20F0-41E0-B91C-D84E86D652EC}" srcOrd="1" destOrd="0" parTransId="{A9C7DCBE-8D57-4097-BE7C-E73602A48A94}" sibTransId="{AB91B186-69FC-4CFF-89D2-DB20A1C8C410}"/>
    <dgm:cxn modelId="{F28DA424-5B87-453F-89E5-0FE534186562}" type="presOf" srcId="{8F7AC174-86CA-4B54-A63B-FFA86CEAC3D6}" destId="{D2CB3D81-7DCF-4B61-A9CF-9EB9391F04C2}" srcOrd="0" destOrd="0" presId="urn:microsoft.com/office/officeart/2005/8/layout/lProcess3"/>
    <dgm:cxn modelId="{49FB4F67-D42E-4BDB-9471-DDCD257AA31B}" srcId="{56CEF0A4-5E39-4531-BD9D-C24881DACEAF}" destId="{2EC3439D-466B-46CC-8CFF-2CDC1249DB05}" srcOrd="0" destOrd="0" parTransId="{E6BB3039-BB87-414C-9A21-138DFE656DC5}" sibTransId="{6C3048CA-B7A5-4BB6-A16A-11D0876360E0}"/>
    <dgm:cxn modelId="{0B4944BA-D19C-462E-8912-E8AE31D5A5E1}" srcId="{0375AA0B-8886-4440-9A0D-DB8F3C730C5C}" destId="{A55A4FDA-4E4E-4CDA-9D14-82211B980ADC}" srcOrd="3" destOrd="0" parTransId="{4FCD3190-0FA8-4CBB-B87B-80DB912A556F}" sibTransId="{BBD94BF9-9D76-4950-B4C1-0EE2AEAFA7CA}"/>
    <dgm:cxn modelId="{69F5EDBF-38E8-4D45-AF8D-7870577F2430}" type="presOf" srcId="{89A3AEBD-AFE6-49F9-A640-3F5010495ED7}" destId="{D4FFD463-4DB1-4C31-BF41-634048F33E44}" srcOrd="0" destOrd="0" presId="urn:microsoft.com/office/officeart/2005/8/layout/lProcess3"/>
    <dgm:cxn modelId="{EC0F4DAF-C0B6-4F7A-930A-17B112E3E1B7}" srcId="{0375AA0B-8886-4440-9A0D-DB8F3C730C5C}" destId="{4DB82F68-497D-4139-A5ED-97736B738597}" srcOrd="4" destOrd="0" parTransId="{940B87D3-9A02-49B0-B2DD-8337D0F7B603}" sibTransId="{C197FD54-BF85-488B-8D18-DDA6D4603CB1}"/>
    <dgm:cxn modelId="{3FA757D2-B748-4ABA-A784-95FDE62C2402}" type="presOf" srcId="{A55A4FDA-4E4E-4CDA-9D14-82211B980ADC}" destId="{A47ABF6D-5E49-4F2E-B5A0-D9D8EB9C18B2}" srcOrd="0" destOrd="0" presId="urn:microsoft.com/office/officeart/2005/8/layout/lProcess3"/>
    <dgm:cxn modelId="{4C948137-27B7-4570-99AF-48AE5AD1D692}" srcId="{353082C0-20F0-41E0-B91C-D84E86D652EC}" destId="{2765B32F-7203-4E5A-A9A2-B77E38E03913}" srcOrd="0" destOrd="0" parTransId="{4EACCA57-8FFA-4343-8543-2309B8393C87}" sibTransId="{4D89563D-3EB5-45B8-ACD1-192583816002}"/>
    <dgm:cxn modelId="{5C6A9E2B-F60F-4F09-A375-11E6A1C8D486}" type="presOf" srcId="{56CEF0A4-5E39-4531-BD9D-C24881DACEAF}" destId="{EFCB76C1-8A6E-4D05-AE74-9BA43F27B16F}" srcOrd="0" destOrd="0" presId="urn:microsoft.com/office/officeart/2005/8/layout/lProcess3"/>
    <dgm:cxn modelId="{83A8C04E-1518-47E0-86D5-ED4F474308E6}" srcId="{8F7AC174-86CA-4B54-A63B-FFA86CEAC3D6}" destId="{D20BABDE-D5D4-46AD-84D8-160E5F2400D9}" srcOrd="0" destOrd="0" parTransId="{5C5D7C4E-2FE6-4A0C-9B97-EAA601C9AE48}" sibTransId="{F8B7A322-147C-480A-B5CD-5B1DD36C355B}"/>
    <dgm:cxn modelId="{70E546B3-1A47-4988-A0FC-AEE77140CD34}" type="presOf" srcId="{8405548F-1C86-4655-A48C-AA1FD066ABDF}" destId="{6E6CFCCD-FACA-480A-A936-75698D785E88}" srcOrd="0" destOrd="0" presId="urn:microsoft.com/office/officeart/2005/8/layout/lProcess3"/>
    <dgm:cxn modelId="{AF125DAC-8857-4EAA-9873-E1DDE6B0F9D7}" srcId="{0375AA0B-8886-4440-9A0D-DB8F3C730C5C}" destId="{8F7AC174-86CA-4B54-A63B-FFA86CEAC3D6}" srcOrd="0" destOrd="0" parTransId="{2B6863BA-F5A8-4FAE-B258-D783D363BF7A}" sibTransId="{876BF309-6DC1-4648-8761-40887EC60293}"/>
    <dgm:cxn modelId="{49F36552-0843-48CC-BE6F-F04262BADDC1}" type="presOf" srcId="{353082C0-20F0-41E0-B91C-D84E86D652EC}" destId="{28CE934B-5AE1-44BA-A808-0EAF3C7FDAEE}" srcOrd="0" destOrd="0" presId="urn:microsoft.com/office/officeart/2005/8/layout/lProcess3"/>
    <dgm:cxn modelId="{D04234CE-E4A5-474A-9D0E-FAC832A51970}" srcId="{0375AA0B-8886-4440-9A0D-DB8F3C730C5C}" destId="{56CEF0A4-5E39-4531-BD9D-C24881DACEAF}" srcOrd="5" destOrd="0" parTransId="{58244002-CB71-41F6-9DCB-A62FFBEB6851}" sibTransId="{9D06DC70-DD7E-48FF-A7F5-3DDA38C487CE}"/>
    <dgm:cxn modelId="{577853EB-A138-4494-B626-28917B92B01D}" srcId="{4DB82F68-497D-4139-A5ED-97736B738597}" destId="{89A3AEBD-AFE6-49F9-A640-3F5010495ED7}" srcOrd="0" destOrd="0" parTransId="{73231907-7410-4BE5-B1B8-5DDB19482652}" sibTransId="{1E05FE5F-72AB-4816-90E9-F76133DE53E5}"/>
    <dgm:cxn modelId="{23CE6E65-ED57-4E88-AB8A-2830D56DB04F}" type="presOf" srcId="{A71E5EC1-0263-4A55-BA1E-968F9B1506C0}" destId="{CAE501AB-82F5-4C45-96B4-5A74A1627DF1}" srcOrd="0" destOrd="0" presId="urn:microsoft.com/office/officeart/2005/8/layout/lProcess3"/>
    <dgm:cxn modelId="{D9D357B1-28E4-490F-9325-7F0AF83D984B}" type="presOf" srcId="{2765B32F-7203-4E5A-A9A2-B77E38E03913}" destId="{BBA6781E-84EA-4E92-8B20-5E7922802BE1}" srcOrd="0" destOrd="0" presId="urn:microsoft.com/office/officeart/2005/8/layout/lProcess3"/>
    <dgm:cxn modelId="{4C3FED29-A895-45FF-A707-0F72D9DA1201}" type="presOf" srcId="{4DB82F68-497D-4139-A5ED-97736B738597}" destId="{881927C0-3512-4B00-AE59-1F9D508021F3}" srcOrd="0" destOrd="0" presId="urn:microsoft.com/office/officeart/2005/8/layout/lProcess3"/>
    <dgm:cxn modelId="{A0ACB2B5-FE9C-49CD-97AB-71A948D8D256}" type="presParOf" srcId="{1A8D486F-EFFB-4EAB-B4E2-E1FF58DC728E}" destId="{30D19186-4349-4154-9CDE-8DE63F81309B}" srcOrd="0" destOrd="0" presId="urn:microsoft.com/office/officeart/2005/8/layout/lProcess3"/>
    <dgm:cxn modelId="{6A6D52D6-D1AE-4EAF-9AA8-3AD5D0612D6E}" type="presParOf" srcId="{30D19186-4349-4154-9CDE-8DE63F81309B}" destId="{D2CB3D81-7DCF-4B61-A9CF-9EB9391F04C2}" srcOrd="0" destOrd="0" presId="urn:microsoft.com/office/officeart/2005/8/layout/lProcess3"/>
    <dgm:cxn modelId="{81A2791F-FCD1-45AF-8DA9-F283AA6DF8B5}" type="presParOf" srcId="{30D19186-4349-4154-9CDE-8DE63F81309B}" destId="{52BD7538-69CE-444A-93B7-6AAFF3BB4BFE}" srcOrd="1" destOrd="0" presId="urn:microsoft.com/office/officeart/2005/8/layout/lProcess3"/>
    <dgm:cxn modelId="{DB06E459-7129-47E4-9025-E6082C44444B}" type="presParOf" srcId="{30D19186-4349-4154-9CDE-8DE63F81309B}" destId="{6B212C9E-ACB7-476A-9D3D-FFF904BA00E7}" srcOrd="2" destOrd="0" presId="urn:microsoft.com/office/officeart/2005/8/layout/lProcess3"/>
    <dgm:cxn modelId="{09142FD6-D809-46B9-BF8B-7FB3942E6C8B}" type="presParOf" srcId="{1A8D486F-EFFB-4EAB-B4E2-E1FF58DC728E}" destId="{2AEEDE2C-4479-460A-AD9F-7B2CE754E7D2}" srcOrd="1" destOrd="0" presId="urn:microsoft.com/office/officeart/2005/8/layout/lProcess3"/>
    <dgm:cxn modelId="{E31CDCC3-EDA8-4D8D-915C-C72039F74DF8}" type="presParOf" srcId="{1A8D486F-EFFB-4EAB-B4E2-E1FF58DC728E}" destId="{A3D7D8B6-F002-4CC8-A3B0-96B442BF1B1E}" srcOrd="2" destOrd="0" presId="urn:microsoft.com/office/officeart/2005/8/layout/lProcess3"/>
    <dgm:cxn modelId="{980C91BC-0377-4797-BED0-46778A4FBBDA}" type="presParOf" srcId="{A3D7D8B6-F002-4CC8-A3B0-96B442BF1B1E}" destId="{28CE934B-5AE1-44BA-A808-0EAF3C7FDAEE}" srcOrd="0" destOrd="0" presId="urn:microsoft.com/office/officeart/2005/8/layout/lProcess3"/>
    <dgm:cxn modelId="{EEC04AE4-619C-4E14-AD55-C8EF8DDEDEF9}" type="presParOf" srcId="{A3D7D8B6-F002-4CC8-A3B0-96B442BF1B1E}" destId="{2146351A-FA7F-4A89-AFC6-E19B6869676C}" srcOrd="1" destOrd="0" presId="urn:microsoft.com/office/officeart/2005/8/layout/lProcess3"/>
    <dgm:cxn modelId="{A07FA8A3-6A0A-4F00-930A-F12F4365120C}" type="presParOf" srcId="{A3D7D8B6-F002-4CC8-A3B0-96B442BF1B1E}" destId="{BBA6781E-84EA-4E92-8B20-5E7922802BE1}" srcOrd="2" destOrd="0" presId="urn:microsoft.com/office/officeart/2005/8/layout/lProcess3"/>
    <dgm:cxn modelId="{7A9E7DCE-23AD-4259-A8F9-D45A99BA8795}" type="presParOf" srcId="{1A8D486F-EFFB-4EAB-B4E2-E1FF58DC728E}" destId="{F053EBBE-525E-4996-80A9-47F7CA6F1030}" srcOrd="3" destOrd="0" presId="urn:microsoft.com/office/officeart/2005/8/layout/lProcess3"/>
    <dgm:cxn modelId="{94AA4185-8592-4A8C-8A1C-BBA45E486C22}" type="presParOf" srcId="{1A8D486F-EFFB-4EAB-B4E2-E1FF58DC728E}" destId="{33E8DAF4-9F4F-4FBC-9D1A-ABF52BE736B6}" srcOrd="4" destOrd="0" presId="urn:microsoft.com/office/officeart/2005/8/layout/lProcess3"/>
    <dgm:cxn modelId="{5B596FD6-EEB0-4F99-84C2-F9AA61129A67}" type="presParOf" srcId="{33E8DAF4-9F4F-4FBC-9D1A-ABF52BE736B6}" destId="{5AE40DD6-4E85-48E8-9B2F-DCF84911AA55}" srcOrd="0" destOrd="0" presId="urn:microsoft.com/office/officeart/2005/8/layout/lProcess3"/>
    <dgm:cxn modelId="{078AC51A-E819-4B4B-8CD6-A83C1CE941BA}" type="presParOf" srcId="{33E8DAF4-9F4F-4FBC-9D1A-ABF52BE736B6}" destId="{66B77F41-5282-4815-9D6C-1014E29215D4}" srcOrd="1" destOrd="0" presId="urn:microsoft.com/office/officeart/2005/8/layout/lProcess3"/>
    <dgm:cxn modelId="{1E4C394A-9B6A-45AA-A6A0-9D2BFE27E832}" type="presParOf" srcId="{33E8DAF4-9F4F-4FBC-9D1A-ABF52BE736B6}" destId="{6E6CFCCD-FACA-480A-A936-75698D785E88}" srcOrd="2" destOrd="0" presId="urn:microsoft.com/office/officeart/2005/8/layout/lProcess3"/>
    <dgm:cxn modelId="{86A8FFEA-126E-400D-806F-130ECF4EEC8A}" type="presParOf" srcId="{1A8D486F-EFFB-4EAB-B4E2-E1FF58DC728E}" destId="{EC078DF4-ED02-4416-AB1F-E04A567D9BC2}" srcOrd="5" destOrd="0" presId="urn:microsoft.com/office/officeart/2005/8/layout/lProcess3"/>
    <dgm:cxn modelId="{54AAB3A8-F04A-419C-B581-91532B8E36AE}" type="presParOf" srcId="{1A8D486F-EFFB-4EAB-B4E2-E1FF58DC728E}" destId="{99ECBE00-9C19-4F75-B1B4-B6C2ACEAC98E}" srcOrd="6" destOrd="0" presId="urn:microsoft.com/office/officeart/2005/8/layout/lProcess3"/>
    <dgm:cxn modelId="{AFC4CEDC-E054-41EC-AC63-804102877484}" type="presParOf" srcId="{99ECBE00-9C19-4F75-B1B4-B6C2ACEAC98E}" destId="{A47ABF6D-5E49-4F2E-B5A0-D9D8EB9C18B2}" srcOrd="0" destOrd="0" presId="urn:microsoft.com/office/officeart/2005/8/layout/lProcess3"/>
    <dgm:cxn modelId="{4AD1DB87-F56D-43D4-8A40-96D718E03CAC}" type="presParOf" srcId="{99ECBE00-9C19-4F75-B1B4-B6C2ACEAC98E}" destId="{8E765356-B2D2-4721-B850-E935E14A105D}" srcOrd="1" destOrd="0" presId="urn:microsoft.com/office/officeart/2005/8/layout/lProcess3"/>
    <dgm:cxn modelId="{310EE1A9-ADAB-45B6-9785-B3A083087604}" type="presParOf" srcId="{99ECBE00-9C19-4F75-B1B4-B6C2ACEAC98E}" destId="{CAE501AB-82F5-4C45-96B4-5A74A1627DF1}" srcOrd="2" destOrd="0" presId="urn:microsoft.com/office/officeart/2005/8/layout/lProcess3"/>
    <dgm:cxn modelId="{521FB7DF-20C8-4F38-ABFA-79D05BDF2089}" type="presParOf" srcId="{1A8D486F-EFFB-4EAB-B4E2-E1FF58DC728E}" destId="{DAFE95E4-33A1-4069-BE3B-6818E50F4D79}" srcOrd="7" destOrd="0" presId="urn:microsoft.com/office/officeart/2005/8/layout/lProcess3"/>
    <dgm:cxn modelId="{DC6A85BC-E5C1-485F-8081-6765DACDA29C}" type="presParOf" srcId="{1A8D486F-EFFB-4EAB-B4E2-E1FF58DC728E}" destId="{A45508F9-AE61-489B-B139-46452ECEF668}" srcOrd="8" destOrd="0" presId="urn:microsoft.com/office/officeart/2005/8/layout/lProcess3"/>
    <dgm:cxn modelId="{7CC945E4-369B-46A0-AC7F-0CCEBBC4944E}" type="presParOf" srcId="{A45508F9-AE61-489B-B139-46452ECEF668}" destId="{881927C0-3512-4B00-AE59-1F9D508021F3}" srcOrd="0" destOrd="0" presId="urn:microsoft.com/office/officeart/2005/8/layout/lProcess3"/>
    <dgm:cxn modelId="{A842D1AD-8C18-48CF-AF30-BBE9D3E076B8}" type="presParOf" srcId="{A45508F9-AE61-489B-B139-46452ECEF668}" destId="{5466B72E-C77E-4BFD-8738-BC22187DD9A7}" srcOrd="1" destOrd="0" presId="urn:microsoft.com/office/officeart/2005/8/layout/lProcess3"/>
    <dgm:cxn modelId="{1C7D59D0-24B6-4F02-87A0-CC67C86F4514}" type="presParOf" srcId="{A45508F9-AE61-489B-B139-46452ECEF668}" destId="{D4FFD463-4DB1-4C31-BF41-634048F33E44}" srcOrd="2" destOrd="0" presId="urn:microsoft.com/office/officeart/2005/8/layout/lProcess3"/>
    <dgm:cxn modelId="{7FA24389-EBB7-4328-862C-65273A33BAF5}" type="presParOf" srcId="{1A8D486F-EFFB-4EAB-B4E2-E1FF58DC728E}" destId="{7CAAD59B-3A74-42C4-835C-8CA150364E67}" srcOrd="9" destOrd="0" presId="urn:microsoft.com/office/officeart/2005/8/layout/lProcess3"/>
    <dgm:cxn modelId="{CB5FB37D-C721-4659-96CB-C603B0F07BAD}" type="presParOf" srcId="{1A8D486F-EFFB-4EAB-B4E2-E1FF58DC728E}" destId="{A7255BAA-8105-43F6-9F9E-129DD8D935C9}" srcOrd="10" destOrd="0" presId="urn:microsoft.com/office/officeart/2005/8/layout/lProcess3"/>
    <dgm:cxn modelId="{A1C2255F-7866-4E45-8062-F1EC0B580A2C}" type="presParOf" srcId="{A7255BAA-8105-43F6-9F9E-129DD8D935C9}" destId="{EFCB76C1-8A6E-4D05-AE74-9BA43F27B16F}" srcOrd="0" destOrd="0" presId="urn:microsoft.com/office/officeart/2005/8/layout/lProcess3"/>
    <dgm:cxn modelId="{5391DB08-7FF6-459B-9804-218127A84496}" type="presParOf" srcId="{A7255BAA-8105-43F6-9F9E-129DD8D935C9}" destId="{0307A0F0-26C1-4229-BD17-0C7B0ACAAAC1}" srcOrd="1" destOrd="0" presId="urn:microsoft.com/office/officeart/2005/8/layout/lProcess3"/>
    <dgm:cxn modelId="{44591ABC-7B60-4D79-8519-05B79BB9BF86}" type="presParOf" srcId="{A7255BAA-8105-43F6-9F9E-129DD8D935C9}" destId="{0A560942-F3B5-4CA8-8355-70A4626F3A80}" srcOrd="2" destOrd="0" presId="urn:microsoft.com/office/officeart/2005/8/layout/l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52CB0D-CFB5-49C7-ACDB-7A259201BF26}" type="datetimeFigureOut">
              <a:rPr lang="ru-RU" smtClean="0"/>
              <a:t>05.10.2014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8C88D1-3CB8-4578-8C29-F463C261EAC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22860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5400" b="1" dirty="0" smtClean="0"/>
              <a:t>Государство.</a:t>
            </a:r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Политический </a:t>
            </a:r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режим</a:t>
            </a:r>
            <a:endParaRPr lang="ru-RU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Безымянный.pn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4948" y="1571612"/>
            <a:ext cx="8932306" cy="464347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70408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12.jpe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l="16406" t="3532" r="18750" b="78637"/>
          <a:stretch>
            <a:fillRect/>
          </a:stretch>
        </p:blipFill>
        <p:spPr>
          <a:xfrm>
            <a:off x="0" y="0"/>
            <a:ext cx="9144000" cy="1571612"/>
          </a:xfrm>
        </p:spPr>
      </p:pic>
      <p:pic>
        <p:nvPicPr>
          <p:cNvPr id="5" name="Рисунок 4" descr="112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21471" r="53125"/>
          <a:stretch>
            <a:fillRect/>
          </a:stretch>
        </p:blipFill>
        <p:spPr>
          <a:xfrm>
            <a:off x="2071670" y="1571612"/>
            <a:ext cx="4929222" cy="528638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12.jpe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50000" t="28311"/>
          <a:stretch>
            <a:fillRect/>
          </a:stretch>
        </p:blipFill>
        <p:spPr>
          <a:xfrm>
            <a:off x="801902" y="0"/>
            <a:ext cx="7277729" cy="6858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14620"/>
            <a:ext cx="3214710" cy="20002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Демократия характеризуется следующими признаками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pic>
        <p:nvPicPr>
          <p:cNvPr id="4" name="Содержимое 3" descr="47.jpe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048" t="11247" r="60490" b="10633"/>
          <a:stretch>
            <a:fillRect/>
          </a:stretch>
        </p:blipFill>
        <p:spPr>
          <a:xfrm>
            <a:off x="3929058" y="928670"/>
            <a:ext cx="5000660" cy="5455265"/>
          </a:xfrm>
        </p:spPr>
      </p:pic>
      <p:cxnSp>
        <p:nvCxnSpPr>
          <p:cNvPr id="6" name="Прямая со стрелкой 5"/>
          <p:cNvCxnSpPr/>
          <p:nvPr/>
        </p:nvCxnSpPr>
        <p:spPr>
          <a:xfrm rot="5400000" flipH="1" flipV="1">
            <a:off x="2714612" y="1785926"/>
            <a:ext cx="1857388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2714612" y="2214554"/>
            <a:ext cx="1857388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2928926" y="2500306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3107521" y="2750339"/>
            <a:ext cx="1071570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357554" y="3929066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3321835" y="4179099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3178959" y="4536289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3107521" y="4822041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2857488" y="5214950"/>
            <a:ext cx="1571636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357554" y="385762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" idx="3"/>
          </p:cNvCxnSpPr>
          <p:nvPr/>
        </p:nvCxnSpPr>
        <p:spPr>
          <a:xfrm flipV="1">
            <a:off x="3357554" y="3429000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" idx="3"/>
          </p:cNvCxnSpPr>
          <p:nvPr/>
        </p:nvCxnSpPr>
        <p:spPr>
          <a:xfrm flipV="1">
            <a:off x="3357554" y="3000372"/>
            <a:ext cx="571504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1404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5400" b="1" dirty="0" smtClean="0"/>
              <a:t>Государство</a:t>
            </a:r>
            <a:r>
              <a:rPr lang="ru-RU" sz="4000" dirty="0" smtClean="0"/>
              <a:t>— это властно-политическая организация, обладающая суверенитетом, специальным аппаратом управления и принуждения, и устанавливающая правовой порядок на определённой территории.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.jpe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 l="591" t="40182" r="61577" b="21875"/>
          <a:stretch>
            <a:fillRect/>
          </a:stretch>
        </p:blipFill>
        <p:spPr>
          <a:xfrm>
            <a:off x="1500166" y="857232"/>
            <a:ext cx="6500858" cy="578647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85786" y="1000108"/>
            <a:ext cx="650085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3600" b="1" dirty="0" smtClean="0"/>
              <a:t>Признаки государства: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Функции государства</a:t>
            </a:r>
            <a:endParaRPr lang="ru-RU" sz="4000" b="1" dirty="0"/>
          </a:p>
        </p:txBody>
      </p:sp>
      <p:pic>
        <p:nvPicPr>
          <p:cNvPr id="4" name="Содержимое 3" descr="51.jpe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50000" t="73698"/>
          <a:stretch>
            <a:fillRect/>
          </a:stretch>
        </p:blipFill>
        <p:spPr>
          <a:xfrm>
            <a:off x="1071538" y="1643050"/>
            <a:ext cx="7184624" cy="4286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1.jpe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l="50633" t="26614" r="1266" b="28741"/>
          <a:stretch>
            <a:fillRect/>
          </a:stretch>
        </p:blipFill>
        <p:spPr>
          <a:xfrm>
            <a:off x="1643042" y="928670"/>
            <a:ext cx="5429288" cy="5715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357166"/>
          <a:ext cx="8858280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3000" b="1" dirty="0" smtClean="0"/>
              <a:t>Диктатуры: тоталитарные и авторитарные режимы.</a:t>
            </a:r>
            <a:endParaRPr lang="ru-RU" sz="3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Нацистская Германия при Гитлере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Фашистская Италия при Муссолини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Тоталитарная власть в Японии в период Сёва.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Сталинская эпоха СССР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Китайская республика в эпоху Мао Цзэдуна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Красные кхмеры и тоталитаризм в Камбодже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Северная Корея от начала создания до настоящего времени.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Вьетнам при Хо </a:t>
            </a:r>
            <a:r>
              <a:rPr lang="ru-RU" dirty="0" err="1" smtClean="0"/>
              <a:t>Ши</a:t>
            </a:r>
            <a:r>
              <a:rPr lang="ru-RU" dirty="0" smtClean="0"/>
              <a:t> Мине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Тоталитаризм на Кубе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Диктатура </a:t>
            </a:r>
            <a:r>
              <a:rPr lang="ru-RU" dirty="0" err="1" smtClean="0"/>
              <a:t>Франциско</a:t>
            </a:r>
            <a:r>
              <a:rPr lang="ru-RU" dirty="0" smtClean="0"/>
              <a:t> Франка в Испании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Диктатура Пиночета в Чили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Венгрия времен правления регента </a:t>
            </a:r>
            <a:r>
              <a:rPr lang="ru-RU" dirty="0" err="1" smtClean="0"/>
              <a:t>Миклоша</a:t>
            </a:r>
            <a:r>
              <a:rPr lang="ru-RU" dirty="0" smtClean="0"/>
              <a:t> Хорти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Диктатура </a:t>
            </a:r>
            <a:r>
              <a:rPr lang="ru-RU" dirty="0" err="1" smtClean="0"/>
              <a:t>Салазара</a:t>
            </a:r>
            <a:r>
              <a:rPr lang="ru-RU" dirty="0" smtClean="0"/>
              <a:t> в Португалии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Афганистан при Талибах 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14356"/>
          <a:ext cx="8401080" cy="5610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0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B0F0"/>
      </a:accent1>
      <a:accent2>
        <a:srgbClr val="00B050"/>
      </a:accent2>
      <a:accent3>
        <a:srgbClr val="7030A0"/>
      </a:accent3>
      <a:accent4>
        <a:srgbClr val="FF0000"/>
      </a:accent4>
      <a:accent5>
        <a:srgbClr val="FFC000"/>
      </a:accent5>
      <a:accent6>
        <a:srgbClr val="FFFF00"/>
      </a:accent6>
      <a:hlink>
        <a:srgbClr val="5F5F5F"/>
      </a:hlink>
      <a:folHlink>
        <a:srgbClr val="9191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102</Words>
  <Application>Microsoft Office PowerPoint</Application>
  <PresentationFormat>Экран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Государство. Политический режим</vt:lpstr>
      <vt:lpstr>Слайд 2</vt:lpstr>
      <vt:lpstr>Слайд 3</vt:lpstr>
      <vt:lpstr>Слайд 4</vt:lpstr>
      <vt:lpstr>Функции государства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Демократия характеризуется следующими признаками: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2014-10-05T08:46:53Z</dcterms:created>
  <dcterms:modified xsi:type="dcterms:W3CDTF">2014-10-05T11:01:53Z</dcterms:modified>
</cp:coreProperties>
</file>