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29.jpeg"/><Relationship Id="rId1" Type="http://schemas.openxmlformats.org/officeDocument/2006/relationships/image" Target="../media/image2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7EEC9-9981-4E08-A228-BB679A03583F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85FD4F-0482-4233-85B2-482C8E47DCC5}">
      <dgm:prSet phldrT="[Текст]"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Увеличение производства сельскохозяйственных продуктов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7082B-E11D-45E5-8EBD-7373502CDB4B}" type="parTrans" cxnId="{57CBB452-E5EB-48F3-8A25-716D8E893DF8}">
      <dgm:prSet/>
      <dgm:spPr/>
      <dgm:t>
        <a:bodyPr/>
        <a:lstStyle/>
        <a:p>
          <a:endParaRPr lang="ru-RU"/>
        </a:p>
      </dgm:t>
    </dgm:pt>
    <dgm:pt modelId="{7EFD600E-DE44-458E-9276-3C969A1A1A2A}" type="sibTrans" cxnId="{57CBB452-E5EB-48F3-8A25-716D8E893DF8}">
      <dgm:prSet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14E5C2F5-1464-4470-9FD4-C89435498E69}">
      <dgm:prSet phldrT="[Текст]"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Появление излишков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DEB43-662A-41AB-BFD9-4499F515CD6A}" type="parTrans" cxnId="{9B1F96FB-B539-4CB5-8ED4-D269099946CD}">
      <dgm:prSet/>
      <dgm:spPr/>
      <dgm:t>
        <a:bodyPr/>
        <a:lstStyle/>
        <a:p>
          <a:endParaRPr lang="ru-RU"/>
        </a:p>
      </dgm:t>
    </dgm:pt>
    <dgm:pt modelId="{F3602482-1525-44A1-BFA3-653346ED5A49}" type="sibTrans" cxnId="{9B1F96FB-B539-4CB5-8ED4-D269099946CD}">
      <dgm:prSet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2D09FE21-1291-4F46-98B3-BC786345E43D}">
      <dgm:prSet phldrT="[Текст]"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 населения стала заниматься ремеслом и торговлей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FFCD46-A01B-41C9-A64D-2097C4DA6670}" type="parTrans" cxnId="{61B6E621-23E6-4BB7-B9CD-1C4E74712A46}">
      <dgm:prSet/>
      <dgm:spPr/>
      <dgm:t>
        <a:bodyPr/>
        <a:lstStyle/>
        <a:p>
          <a:endParaRPr lang="ru-RU"/>
        </a:p>
      </dgm:t>
    </dgm:pt>
    <dgm:pt modelId="{8419654D-B630-4500-B97D-0BEDEC732992}" type="sibTrans" cxnId="{61B6E621-23E6-4BB7-B9CD-1C4E74712A46}">
      <dgm:prSet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32066638-96E5-4930-98D0-F1DC3DADDE25}">
      <dgm:prSet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Отделение ремесла от сельского хозяйства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AF444-9CA3-4AD0-AE12-E5BAEFB083CC}" type="parTrans" cxnId="{B80D0292-1E46-4C49-A6AA-7ECEFD575C23}">
      <dgm:prSet/>
      <dgm:spPr/>
      <dgm:t>
        <a:bodyPr/>
        <a:lstStyle/>
        <a:p>
          <a:endParaRPr lang="ru-RU"/>
        </a:p>
      </dgm:t>
    </dgm:pt>
    <dgm:pt modelId="{D26129AE-01E4-42BB-A777-F7C8296661A2}" type="sibTrans" cxnId="{B80D0292-1E46-4C49-A6AA-7ECEFD575C23}">
      <dgm:prSet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2151D8FA-C81F-4F19-BD89-C32C14F4C86C}">
      <dgm:prSet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Увеличение обмена, развитие торговли, появление рынков, возникновение городов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4A6AE-D23D-4F8E-BB09-903504F5DA9C}" type="parTrans" cxnId="{24524EEC-C4FA-45F3-9BF0-673701E62353}">
      <dgm:prSet/>
      <dgm:spPr/>
      <dgm:t>
        <a:bodyPr/>
        <a:lstStyle/>
        <a:p>
          <a:endParaRPr lang="ru-RU"/>
        </a:p>
      </dgm:t>
    </dgm:pt>
    <dgm:pt modelId="{9897A731-5595-4C67-95BF-EE0D54881612}" type="sibTrans" cxnId="{24524EEC-C4FA-45F3-9BF0-673701E62353}">
      <dgm:prSet/>
      <dgm:spPr/>
      <dgm:t>
        <a:bodyPr/>
        <a:lstStyle/>
        <a:p>
          <a:endParaRPr lang="ru-RU"/>
        </a:p>
      </dgm:t>
    </dgm:pt>
    <dgm:pt modelId="{32A2C28A-AA76-4556-A4DF-68075B9FC4D6}" type="pres">
      <dgm:prSet presAssocID="{3DD7EEC9-9981-4E08-A228-BB679A03583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B8560C-E6F1-47A0-83FB-42B28E702C5C}" type="pres">
      <dgm:prSet presAssocID="{3DD7EEC9-9981-4E08-A228-BB679A03583F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C6F01F00-FE61-494F-9E50-7C094FF53A59}" type="pres">
      <dgm:prSet presAssocID="{3DD7EEC9-9981-4E08-A228-BB679A03583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4277C-B90F-4DF5-9EAD-E4BBB4DBCDE6}" type="pres">
      <dgm:prSet presAssocID="{3DD7EEC9-9981-4E08-A228-BB679A03583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F756C-E350-4292-B866-4CA44ABB564F}" type="pres">
      <dgm:prSet presAssocID="{3DD7EEC9-9981-4E08-A228-BB679A03583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67A16-B26F-4CFD-A1C0-BAC4F247597E}" type="pres">
      <dgm:prSet presAssocID="{3DD7EEC9-9981-4E08-A228-BB679A03583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35C91-76D4-4C5B-A1C9-946057401401}" type="pres">
      <dgm:prSet presAssocID="{3DD7EEC9-9981-4E08-A228-BB679A03583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41320-028B-47B6-B177-1828E0AE36BF}" type="pres">
      <dgm:prSet presAssocID="{3DD7EEC9-9981-4E08-A228-BB679A03583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38A0A-0F51-49B6-9A10-AAF3BBC16CA2}" type="pres">
      <dgm:prSet presAssocID="{3DD7EEC9-9981-4E08-A228-BB679A03583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08BE4-4B43-443C-B33C-DB918B984AA9}" type="pres">
      <dgm:prSet presAssocID="{3DD7EEC9-9981-4E08-A228-BB679A03583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59A2F-AC4F-4CDC-A33B-0817D505C4F5}" type="pres">
      <dgm:prSet presAssocID="{3DD7EEC9-9981-4E08-A228-BB679A03583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52ACE-C6E5-480E-85C3-7F7BD1BED598}" type="pres">
      <dgm:prSet presAssocID="{3DD7EEC9-9981-4E08-A228-BB679A03583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1F527-04D0-4D83-A85D-22D3A5D180FD}" type="pres">
      <dgm:prSet presAssocID="{3DD7EEC9-9981-4E08-A228-BB679A03583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A091C-F915-4AE0-B343-212FD10E76BE}" type="pres">
      <dgm:prSet presAssocID="{3DD7EEC9-9981-4E08-A228-BB679A03583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38270-D65C-4641-B4E3-F303D021D54E}" type="pres">
      <dgm:prSet presAssocID="{3DD7EEC9-9981-4E08-A228-BB679A03583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55068-00BD-4C7B-984F-CDC284C959D1}" type="pres">
      <dgm:prSet presAssocID="{3DD7EEC9-9981-4E08-A228-BB679A03583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698E29-0229-446C-87A8-A59F9DAFF8D9}" type="presOf" srcId="{3DD7EEC9-9981-4E08-A228-BB679A03583F}" destId="{32A2C28A-AA76-4556-A4DF-68075B9FC4D6}" srcOrd="0" destOrd="0" presId="urn:microsoft.com/office/officeart/2005/8/layout/vProcess5"/>
    <dgm:cxn modelId="{4DC9302B-A81D-46B4-A5BF-F60941A86816}" type="presOf" srcId="{F3602482-1525-44A1-BFA3-653346ED5A49}" destId="{C6638A0A-0F51-49B6-9A10-AAF3BBC16CA2}" srcOrd="0" destOrd="0" presId="urn:microsoft.com/office/officeart/2005/8/layout/vProcess5"/>
    <dgm:cxn modelId="{749B4579-C02F-445F-8AD6-51F6A8631A0D}" type="presOf" srcId="{8419654D-B630-4500-B97D-0BEDEC732992}" destId="{3E408BE4-4B43-443C-B33C-DB918B984AA9}" srcOrd="0" destOrd="0" presId="urn:microsoft.com/office/officeart/2005/8/layout/vProcess5"/>
    <dgm:cxn modelId="{0BA9034D-F961-4A26-A44B-8630DD6A3611}" type="presOf" srcId="{2151D8FA-C81F-4F19-BD89-C32C14F4C86C}" destId="{F1E55068-00BD-4C7B-984F-CDC284C959D1}" srcOrd="1" destOrd="0" presId="urn:microsoft.com/office/officeart/2005/8/layout/vProcess5"/>
    <dgm:cxn modelId="{7FA77429-6D08-47B0-9CD0-2DBD1277862D}" type="presOf" srcId="{2D09FE21-1291-4F46-98B3-BC786345E43D}" destId="{2DAA091C-F915-4AE0-B343-212FD10E76BE}" srcOrd="1" destOrd="0" presId="urn:microsoft.com/office/officeart/2005/8/layout/vProcess5"/>
    <dgm:cxn modelId="{F2BFFA26-7E3B-4083-B9A9-1BDB4D351EF1}" type="presOf" srcId="{32066638-96E5-4930-98D0-F1DC3DADDE25}" destId="{3DA67A16-B26F-4CFD-A1C0-BAC4F247597E}" srcOrd="0" destOrd="0" presId="urn:microsoft.com/office/officeart/2005/8/layout/vProcess5"/>
    <dgm:cxn modelId="{9EBC2486-4DCC-4EC0-AEB8-3823322E9FF0}" type="presOf" srcId="{2D85FD4F-0482-4233-85B2-482C8E47DCC5}" destId="{C6F01F00-FE61-494F-9E50-7C094FF53A59}" srcOrd="0" destOrd="0" presId="urn:microsoft.com/office/officeart/2005/8/layout/vProcess5"/>
    <dgm:cxn modelId="{28810F39-D7B6-471A-ABFC-185C932465FF}" type="presOf" srcId="{D26129AE-01E4-42BB-A777-F7C8296661A2}" destId="{35859A2F-AC4F-4CDC-A33B-0817D505C4F5}" srcOrd="0" destOrd="0" presId="urn:microsoft.com/office/officeart/2005/8/layout/vProcess5"/>
    <dgm:cxn modelId="{FC1D72BA-257F-4EEE-A922-3002FCFCA6AF}" type="presOf" srcId="{32066638-96E5-4930-98D0-F1DC3DADDE25}" destId="{AD738270-D65C-4641-B4E3-F303D021D54E}" srcOrd="1" destOrd="0" presId="urn:microsoft.com/office/officeart/2005/8/layout/vProcess5"/>
    <dgm:cxn modelId="{1341A109-7D35-4278-A721-26734D96E547}" type="presOf" srcId="{14E5C2F5-1464-4470-9FD4-C89435498E69}" destId="{5721F527-04D0-4D83-A85D-22D3A5D180FD}" srcOrd="1" destOrd="0" presId="urn:microsoft.com/office/officeart/2005/8/layout/vProcess5"/>
    <dgm:cxn modelId="{73E861A8-9A04-45A4-859D-DF9DC38F5B66}" type="presOf" srcId="{2D85FD4F-0482-4233-85B2-482C8E47DCC5}" destId="{84A52ACE-C6E5-480E-85C3-7F7BD1BED598}" srcOrd="1" destOrd="0" presId="urn:microsoft.com/office/officeart/2005/8/layout/vProcess5"/>
    <dgm:cxn modelId="{B80D0292-1E46-4C49-A6AA-7ECEFD575C23}" srcId="{3DD7EEC9-9981-4E08-A228-BB679A03583F}" destId="{32066638-96E5-4930-98D0-F1DC3DADDE25}" srcOrd="3" destOrd="0" parTransId="{707AF444-9CA3-4AD0-AE12-E5BAEFB083CC}" sibTransId="{D26129AE-01E4-42BB-A777-F7C8296661A2}"/>
    <dgm:cxn modelId="{61B6E621-23E6-4BB7-B9CD-1C4E74712A46}" srcId="{3DD7EEC9-9981-4E08-A228-BB679A03583F}" destId="{2D09FE21-1291-4F46-98B3-BC786345E43D}" srcOrd="2" destOrd="0" parTransId="{62FFCD46-A01B-41C9-A64D-2097C4DA6670}" sibTransId="{8419654D-B630-4500-B97D-0BEDEC732992}"/>
    <dgm:cxn modelId="{47B106C7-B0E4-4CE4-A0F6-21A92CD6A1F1}" type="presOf" srcId="{14E5C2F5-1464-4470-9FD4-C89435498E69}" destId="{6314277C-B90F-4DF5-9EAD-E4BBB4DBCDE6}" srcOrd="0" destOrd="0" presId="urn:microsoft.com/office/officeart/2005/8/layout/vProcess5"/>
    <dgm:cxn modelId="{9B1F96FB-B539-4CB5-8ED4-D269099946CD}" srcId="{3DD7EEC9-9981-4E08-A228-BB679A03583F}" destId="{14E5C2F5-1464-4470-9FD4-C89435498E69}" srcOrd="1" destOrd="0" parTransId="{47CDEB43-662A-41AB-BFD9-4499F515CD6A}" sibTransId="{F3602482-1525-44A1-BFA3-653346ED5A49}"/>
    <dgm:cxn modelId="{24524EEC-C4FA-45F3-9BF0-673701E62353}" srcId="{3DD7EEC9-9981-4E08-A228-BB679A03583F}" destId="{2151D8FA-C81F-4F19-BD89-C32C14F4C86C}" srcOrd="4" destOrd="0" parTransId="{BF34A6AE-D23D-4F8E-BB09-903504F5DA9C}" sibTransId="{9897A731-5595-4C67-95BF-EE0D54881612}"/>
    <dgm:cxn modelId="{2CF841CD-23D5-4677-89C8-9DE0DA9460D1}" type="presOf" srcId="{2D09FE21-1291-4F46-98B3-BC786345E43D}" destId="{258F756C-E350-4292-B866-4CA44ABB564F}" srcOrd="0" destOrd="0" presId="urn:microsoft.com/office/officeart/2005/8/layout/vProcess5"/>
    <dgm:cxn modelId="{010CF114-0B09-4495-A983-6572CEE89E39}" type="presOf" srcId="{2151D8FA-C81F-4F19-BD89-C32C14F4C86C}" destId="{9A235C91-76D4-4C5B-A1C9-946057401401}" srcOrd="0" destOrd="0" presId="urn:microsoft.com/office/officeart/2005/8/layout/vProcess5"/>
    <dgm:cxn modelId="{125EC2B1-EB5B-48DA-9DEB-9D265FC31274}" type="presOf" srcId="{7EFD600E-DE44-458E-9276-3C969A1A1A2A}" destId="{8A441320-028B-47B6-B177-1828E0AE36BF}" srcOrd="0" destOrd="0" presId="urn:microsoft.com/office/officeart/2005/8/layout/vProcess5"/>
    <dgm:cxn modelId="{57CBB452-E5EB-48F3-8A25-716D8E893DF8}" srcId="{3DD7EEC9-9981-4E08-A228-BB679A03583F}" destId="{2D85FD4F-0482-4233-85B2-482C8E47DCC5}" srcOrd="0" destOrd="0" parTransId="{3D77082B-E11D-45E5-8EBD-7373502CDB4B}" sibTransId="{7EFD600E-DE44-458E-9276-3C969A1A1A2A}"/>
    <dgm:cxn modelId="{44A4BC1C-5678-459A-8811-D9625D43ADA3}" type="presParOf" srcId="{32A2C28A-AA76-4556-A4DF-68075B9FC4D6}" destId="{84B8560C-E6F1-47A0-83FB-42B28E702C5C}" srcOrd="0" destOrd="0" presId="urn:microsoft.com/office/officeart/2005/8/layout/vProcess5"/>
    <dgm:cxn modelId="{7CD5A1BF-C0CF-46A0-8F5D-7C31868E7342}" type="presParOf" srcId="{32A2C28A-AA76-4556-A4DF-68075B9FC4D6}" destId="{C6F01F00-FE61-494F-9E50-7C094FF53A59}" srcOrd="1" destOrd="0" presId="urn:microsoft.com/office/officeart/2005/8/layout/vProcess5"/>
    <dgm:cxn modelId="{0D9E11FA-1DF2-4631-B887-1AADB49F65DA}" type="presParOf" srcId="{32A2C28A-AA76-4556-A4DF-68075B9FC4D6}" destId="{6314277C-B90F-4DF5-9EAD-E4BBB4DBCDE6}" srcOrd="2" destOrd="0" presId="urn:microsoft.com/office/officeart/2005/8/layout/vProcess5"/>
    <dgm:cxn modelId="{B0E62CDC-218D-4F88-8F1E-F297045AF528}" type="presParOf" srcId="{32A2C28A-AA76-4556-A4DF-68075B9FC4D6}" destId="{258F756C-E350-4292-B866-4CA44ABB564F}" srcOrd="3" destOrd="0" presId="urn:microsoft.com/office/officeart/2005/8/layout/vProcess5"/>
    <dgm:cxn modelId="{DA12FF74-7748-46E3-9B57-B32ACE7B0312}" type="presParOf" srcId="{32A2C28A-AA76-4556-A4DF-68075B9FC4D6}" destId="{3DA67A16-B26F-4CFD-A1C0-BAC4F247597E}" srcOrd="4" destOrd="0" presId="urn:microsoft.com/office/officeart/2005/8/layout/vProcess5"/>
    <dgm:cxn modelId="{12D7EA38-0A99-4605-BF0A-937A9696A3CB}" type="presParOf" srcId="{32A2C28A-AA76-4556-A4DF-68075B9FC4D6}" destId="{9A235C91-76D4-4C5B-A1C9-946057401401}" srcOrd="5" destOrd="0" presId="urn:microsoft.com/office/officeart/2005/8/layout/vProcess5"/>
    <dgm:cxn modelId="{1B1DDEB3-2F37-4B10-AAEC-E414B5FB70C2}" type="presParOf" srcId="{32A2C28A-AA76-4556-A4DF-68075B9FC4D6}" destId="{8A441320-028B-47B6-B177-1828E0AE36BF}" srcOrd="6" destOrd="0" presId="urn:microsoft.com/office/officeart/2005/8/layout/vProcess5"/>
    <dgm:cxn modelId="{3062794A-4A9E-43C5-8E26-409A4E3F356B}" type="presParOf" srcId="{32A2C28A-AA76-4556-A4DF-68075B9FC4D6}" destId="{C6638A0A-0F51-49B6-9A10-AAF3BBC16CA2}" srcOrd="7" destOrd="0" presId="urn:microsoft.com/office/officeart/2005/8/layout/vProcess5"/>
    <dgm:cxn modelId="{E5B594D8-0D83-425C-820C-F8D81CE859CC}" type="presParOf" srcId="{32A2C28A-AA76-4556-A4DF-68075B9FC4D6}" destId="{3E408BE4-4B43-443C-B33C-DB918B984AA9}" srcOrd="8" destOrd="0" presId="urn:microsoft.com/office/officeart/2005/8/layout/vProcess5"/>
    <dgm:cxn modelId="{F4BEECFA-C506-425E-8020-F4B3BDE9400C}" type="presParOf" srcId="{32A2C28A-AA76-4556-A4DF-68075B9FC4D6}" destId="{35859A2F-AC4F-4CDC-A33B-0817D505C4F5}" srcOrd="9" destOrd="0" presId="urn:microsoft.com/office/officeart/2005/8/layout/vProcess5"/>
    <dgm:cxn modelId="{F1FE2B5F-3AC9-476B-B762-BB0EF3F3926D}" type="presParOf" srcId="{32A2C28A-AA76-4556-A4DF-68075B9FC4D6}" destId="{84A52ACE-C6E5-480E-85C3-7F7BD1BED598}" srcOrd="10" destOrd="0" presId="urn:microsoft.com/office/officeart/2005/8/layout/vProcess5"/>
    <dgm:cxn modelId="{B796E9D7-71FC-45DD-8388-7BE7CB6C20A8}" type="presParOf" srcId="{32A2C28A-AA76-4556-A4DF-68075B9FC4D6}" destId="{5721F527-04D0-4D83-A85D-22D3A5D180FD}" srcOrd="11" destOrd="0" presId="urn:microsoft.com/office/officeart/2005/8/layout/vProcess5"/>
    <dgm:cxn modelId="{2B0BD3D5-EA23-432E-B2BC-9408D75A1322}" type="presParOf" srcId="{32A2C28A-AA76-4556-A4DF-68075B9FC4D6}" destId="{2DAA091C-F915-4AE0-B343-212FD10E76BE}" srcOrd="12" destOrd="0" presId="urn:microsoft.com/office/officeart/2005/8/layout/vProcess5"/>
    <dgm:cxn modelId="{CE42731D-B965-4CAB-9BD8-D77D994D6461}" type="presParOf" srcId="{32A2C28A-AA76-4556-A4DF-68075B9FC4D6}" destId="{AD738270-D65C-4641-B4E3-F303D021D54E}" srcOrd="13" destOrd="0" presId="urn:microsoft.com/office/officeart/2005/8/layout/vProcess5"/>
    <dgm:cxn modelId="{D984334F-4EBA-4D4A-B733-8B97997CB35F}" type="presParOf" srcId="{32A2C28A-AA76-4556-A4DF-68075B9FC4D6}" destId="{F1E55068-00BD-4C7B-984F-CDC284C959D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DD8F6C-1517-467F-AF03-0A9A5BBE636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24809-DFC8-4241-BB0A-1D976C7EDA17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СЕНЬОР: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2FB6D2-D60A-4AA2-A78B-83EC13221F9F}" type="parTrans" cxnId="{D41103FF-C635-47D2-9017-90B5B951E8DB}">
      <dgm:prSet/>
      <dgm:spPr/>
      <dgm:t>
        <a:bodyPr/>
        <a:lstStyle/>
        <a:p>
          <a:endParaRPr lang="ru-RU"/>
        </a:p>
      </dgm:t>
    </dgm:pt>
    <dgm:pt modelId="{EB4A4376-1698-4ADD-818A-ADBB4DFFA264}" type="sibTrans" cxnId="{D41103FF-C635-47D2-9017-90B5B951E8DB}">
      <dgm:prSet/>
      <dgm:spPr/>
      <dgm:t>
        <a:bodyPr/>
        <a:lstStyle/>
        <a:p>
          <a:endParaRPr lang="ru-RU"/>
        </a:p>
      </dgm:t>
    </dgm:pt>
    <dgm:pt modelId="{405705A1-D550-46EA-AEDF-3E5355B5B5D9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Устанавливает пошлины на провоз товаров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DD42C6-143D-4F52-92EE-F8242573A846}" type="parTrans" cxnId="{CD15AEB2-762B-4C77-B1E7-7C47F9D57A5C}">
      <dgm:prSet/>
      <dgm:spPr/>
      <dgm:t>
        <a:bodyPr/>
        <a:lstStyle/>
        <a:p>
          <a:endParaRPr lang="ru-RU"/>
        </a:p>
      </dgm:t>
    </dgm:pt>
    <dgm:pt modelId="{960D90C1-22DD-4875-985B-76EFA6A2ED43}" type="sibTrans" cxnId="{CD15AEB2-762B-4C77-B1E7-7C47F9D57A5C}">
      <dgm:prSet/>
      <dgm:spPr/>
      <dgm:t>
        <a:bodyPr/>
        <a:lstStyle/>
        <a:p>
          <a:endParaRPr lang="ru-RU"/>
        </a:p>
      </dgm:t>
    </dgm:pt>
    <dgm:pt modelId="{C30C19D5-7D4B-439D-A55A-EA96985BF5D1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его руках городское управление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0A0B2A-D465-4B43-9B15-211E317AA24D}" type="parTrans" cxnId="{28E222DC-9E3A-4F20-AD15-FDE056821D2B}">
      <dgm:prSet/>
      <dgm:spPr/>
      <dgm:t>
        <a:bodyPr/>
        <a:lstStyle/>
        <a:p>
          <a:endParaRPr lang="ru-RU"/>
        </a:p>
      </dgm:t>
    </dgm:pt>
    <dgm:pt modelId="{C16338CF-A709-47BF-848F-E7C2087503C7}" type="sibTrans" cxnId="{28E222DC-9E3A-4F20-AD15-FDE056821D2B}">
      <dgm:prSet/>
      <dgm:spPr/>
      <dgm:t>
        <a:bodyPr/>
        <a:lstStyle/>
        <a:p>
          <a:endParaRPr lang="ru-RU"/>
        </a:p>
      </dgm:t>
    </dgm:pt>
    <dgm:pt modelId="{692A05B1-2BEB-4EA2-9525-202F0AD40E0D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Возглавляет городской суд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3F9026-3C68-4F65-918F-CA1C7557C90D}" type="parTrans" cxnId="{996376CB-6A87-47C7-8AD4-C9298CBA590F}">
      <dgm:prSet/>
      <dgm:spPr/>
      <dgm:t>
        <a:bodyPr/>
        <a:lstStyle/>
        <a:p>
          <a:endParaRPr lang="ru-RU"/>
        </a:p>
      </dgm:t>
    </dgm:pt>
    <dgm:pt modelId="{009AAB15-A679-4506-9FD5-E8E3C6CBF6EA}" type="sibTrans" cxnId="{996376CB-6A87-47C7-8AD4-C9298CBA590F}">
      <dgm:prSet/>
      <dgm:spPr/>
      <dgm:t>
        <a:bodyPr/>
        <a:lstStyle/>
        <a:p>
          <a:endParaRPr lang="ru-RU"/>
        </a:p>
      </dgm:t>
    </dgm:pt>
    <dgm:pt modelId="{6BABBD1A-61E6-41D3-B552-5843F49A6824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Владеет чеканкой монет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BC9590-004F-4F74-A60E-8D6870D48A69}" type="parTrans" cxnId="{483AF50E-ECB9-4786-9581-17594898070B}">
      <dgm:prSet/>
      <dgm:spPr/>
      <dgm:t>
        <a:bodyPr/>
        <a:lstStyle/>
        <a:p>
          <a:endParaRPr lang="ru-RU"/>
        </a:p>
      </dgm:t>
    </dgm:pt>
    <dgm:pt modelId="{39C2AC09-233E-446C-BAF3-3BF900D59529}" type="sibTrans" cxnId="{483AF50E-ECB9-4786-9581-17594898070B}">
      <dgm:prSet/>
      <dgm:spPr/>
      <dgm:t>
        <a:bodyPr/>
        <a:lstStyle/>
        <a:p>
          <a:endParaRPr lang="ru-RU"/>
        </a:p>
      </dgm:t>
    </dgm:pt>
    <dgm:pt modelId="{B5F92C4D-06E7-4FAA-9569-2498A2EEF464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Может взять в лавке то, что понравилось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0AD734-DC46-4348-9AA6-A3EE8D0936AB}" type="parTrans" cxnId="{2D5D8574-2FFA-4496-BF05-958330096407}">
      <dgm:prSet/>
      <dgm:spPr/>
      <dgm:t>
        <a:bodyPr/>
        <a:lstStyle/>
        <a:p>
          <a:endParaRPr lang="ru-RU"/>
        </a:p>
      </dgm:t>
    </dgm:pt>
    <dgm:pt modelId="{7D31D1B0-6108-47FF-A3AA-182E3F250ED8}" type="sibTrans" cxnId="{2D5D8574-2FFA-4496-BF05-958330096407}">
      <dgm:prSet/>
      <dgm:spPr/>
      <dgm:t>
        <a:bodyPr/>
        <a:lstStyle/>
        <a:p>
          <a:endParaRPr lang="ru-RU"/>
        </a:p>
      </dgm:t>
    </dgm:pt>
    <dgm:pt modelId="{325D8F5F-C613-4BFE-8FCE-20DD83969589}" type="pres">
      <dgm:prSet presAssocID="{FBDD8F6C-1517-467F-AF03-0A9A5BBE636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B763D4F-134D-493B-897D-E7AAE152F83D}" type="pres">
      <dgm:prSet presAssocID="{CF824809-DFC8-4241-BB0A-1D976C7EDA17}" presName="thickLine" presStyleLbl="alignNode1" presStyleIdx="0" presStyleCnt="1"/>
      <dgm:spPr/>
    </dgm:pt>
    <dgm:pt modelId="{A5E63F23-C62A-45FB-B834-9BDE6190F748}" type="pres">
      <dgm:prSet presAssocID="{CF824809-DFC8-4241-BB0A-1D976C7EDA17}" presName="horz1" presStyleCnt="0"/>
      <dgm:spPr/>
    </dgm:pt>
    <dgm:pt modelId="{20EAEEE4-A92A-4DDF-B3A2-5661C3C621E2}" type="pres">
      <dgm:prSet presAssocID="{CF824809-DFC8-4241-BB0A-1D976C7EDA17}" presName="tx1" presStyleLbl="revTx" presStyleIdx="0" presStyleCnt="6" custLinFactNeighborX="485" custLinFactNeighborY="2160"/>
      <dgm:spPr/>
      <dgm:t>
        <a:bodyPr/>
        <a:lstStyle/>
        <a:p>
          <a:endParaRPr lang="ru-RU"/>
        </a:p>
      </dgm:t>
    </dgm:pt>
    <dgm:pt modelId="{72FF1041-A9C1-4037-81DA-41E0785E1903}" type="pres">
      <dgm:prSet presAssocID="{CF824809-DFC8-4241-BB0A-1D976C7EDA17}" presName="vert1" presStyleCnt="0"/>
      <dgm:spPr/>
    </dgm:pt>
    <dgm:pt modelId="{E6C5F951-90D2-433C-AE6A-37B74617DBCD}" type="pres">
      <dgm:prSet presAssocID="{405705A1-D550-46EA-AEDF-3E5355B5B5D9}" presName="vertSpace2a" presStyleCnt="0"/>
      <dgm:spPr/>
    </dgm:pt>
    <dgm:pt modelId="{CE30E8A3-66C2-4281-B9A2-9C6336664454}" type="pres">
      <dgm:prSet presAssocID="{405705A1-D550-46EA-AEDF-3E5355B5B5D9}" presName="horz2" presStyleCnt="0"/>
      <dgm:spPr/>
    </dgm:pt>
    <dgm:pt modelId="{9930D59E-C40B-4C58-B375-F0502D5D8658}" type="pres">
      <dgm:prSet presAssocID="{405705A1-D550-46EA-AEDF-3E5355B5B5D9}" presName="horzSpace2" presStyleCnt="0"/>
      <dgm:spPr/>
    </dgm:pt>
    <dgm:pt modelId="{57A79BE8-831C-4624-90A6-DE39127C641A}" type="pres">
      <dgm:prSet presAssocID="{405705A1-D550-46EA-AEDF-3E5355B5B5D9}" presName="tx2" presStyleLbl="revTx" presStyleIdx="1" presStyleCnt="6"/>
      <dgm:spPr/>
      <dgm:t>
        <a:bodyPr/>
        <a:lstStyle/>
        <a:p>
          <a:endParaRPr lang="ru-RU"/>
        </a:p>
      </dgm:t>
    </dgm:pt>
    <dgm:pt modelId="{BDC5EC8A-BC6A-4A0D-9C1A-F8DE81271C0D}" type="pres">
      <dgm:prSet presAssocID="{405705A1-D550-46EA-AEDF-3E5355B5B5D9}" presName="vert2" presStyleCnt="0"/>
      <dgm:spPr/>
    </dgm:pt>
    <dgm:pt modelId="{62610CF1-94B2-495D-A929-7A2E3ECC7057}" type="pres">
      <dgm:prSet presAssocID="{405705A1-D550-46EA-AEDF-3E5355B5B5D9}" presName="thinLine2b" presStyleLbl="callout" presStyleIdx="0" presStyleCnt="5"/>
      <dgm:spPr/>
    </dgm:pt>
    <dgm:pt modelId="{ADFBEBEF-1A28-4A16-957E-23A9F9F1D344}" type="pres">
      <dgm:prSet presAssocID="{405705A1-D550-46EA-AEDF-3E5355B5B5D9}" presName="vertSpace2b" presStyleCnt="0"/>
      <dgm:spPr/>
    </dgm:pt>
    <dgm:pt modelId="{B6F4B7F2-9840-4F7F-8090-584F683953B6}" type="pres">
      <dgm:prSet presAssocID="{C30C19D5-7D4B-439D-A55A-EA96985BF5D1}" presName="horz2" presStyleCnt="0"/>
      <dgm:spPr/>
    </dgm:pt>
    <dgm:pt modelId="{2CB272A4-1F95-40AC-9B3B-696807462906}" type="pres">
      <dgm:prSet presAssocID="{C30C19D5-7D4B-439D-A55A-EA96985BF5D1}" presName="horzSpace2" presStyleCnt="0"/>
      <dgm:spPr/>
    </dgm:pt>
    <dgm:pt modelId="{11DE29AA-9A9E-4269-9A02-72ABDA1199FD}" type="pres">
      <dgm:prSet presAssocID="{C30C19D5-7D4B-439D-A55A-EA96985BF5D1}" presName="tx2" presStyleLbl="revTx" presStyleIdx="2" presStyleCnt="6"/>
      <dgm:spPr/>
      <dgm:t>
        <a:bodyPr/>
        <a:lstStyle/>
        <a:p>
          <a:endParaRPr lang="ru-RU"/>
        </a:p>
      </dgm:t>
    </dgm:pt>
    <dgm:pt modelId="{C9B90486-6715-4F29-A20C-7B27BBFB1824}" type="pres">
      <dgm:prSet presAssocID="{C30C19D5-7D4B-439D-A55A-EA96985BF5D1}" presName="vert2" presStyleCnt="0"/>
      <dgm:spPr/>
    </dgm:pt>
    <dgm:pt modelId="{DD95F01B-F51C-42FE-8FD3-0C3BC027A996}" type="pres">
      <dgm:prSet presAssocID="{C30C19D5-7D4B-439D-A55A-EA96985BF5D1}" presName="thinLine2b" presStyleLbl="callout" presStyleIdx="1" presStyleCnt="5"/>
      <dgm:spPr/>
    </dgm:pt>
    <dgm:pt modelId="{54979C06-9F83-452E-83AA-DEBAF6BBDF10}" type="pres">
      <dgm:prSet presAssocID="{C30C19D5-7D4B-439D-A55A-EA96985BF5D1}" presName="vertSpace2b" presStyleCnt="0"/>
      <dgm:spPr/>
    </dgm:pt>
    <dgm:pt modelId="{A5B079E1-3824-4091-88CC-1C851F4FA303}" type="pres">
      <dgm:prSet presAssocID="{692A05B1-2BEB-4EA2-9525-202F0AD40E0D}" presName="horz2" presStyleCnt="0"/>
      <dgm:spPr/>
    </dgm:pt>
    <dgm:pt modelId="{76372DCC-D98D-41D7-B85A-7D452AA81DC8}" type="pres">
      <dgm:prSet presAssocID="{692A05B1-2BEB-4EA2-9525-202F0AD40E0D}" presName="horzSpace2" presStyleCnt="0"/>
      <dgm:spPr/>
    </dgm:pt>
    <dgm:pt modelId="{24CE5986-24F2-44F2-8F18-F9C388DE0DA2}" type="pres">
      <dgm:prSet presAssocID="{692A05B1-2BEB-4EA2-9525-202F0AD40E0D}" presName="tx2" presStyleLbl="revTx" presStyleIdx="3" presStyleCnt="6"/>
      <dgm:spPr/>
      <dgm:t>
        <a:bodyPr/>
        <a:lstStyle/>
        <a:p>
          <a:endParaRPr lang="ru-RU"/>
        </a:p>
      </dgm:t>
    </dgm:pt>
    <dgm:pt modelId="{F3CD8E8D-6315-41D1-B09E-341C8FE4BC14}" type="pres">
      <dgm:prSet presAssocID="{692A05B1-2BEB-4EA2-9525-202F0AD40E0D}" presName="vert2" presStyleCnt="0"/>
      <dgm:spPr/>
    </dgm:pt>
    <dgm:pt modelId="{DAEAEFAB-ABD0-446A-B6D6-4DC9AF51463D}" type="pres">
      <dgm:prSet presAssocID="{692A05B1-2BEB-4EA2-9525-202F0AD40E0D}" presName="thinLine2b" presStyleLbl="callout" presStyleIdx="2" presStyleCnt="5"/>
      <dgm:spPr/>
    </dgm:pt>
    <dgm:pt modelId="{AAD762D7-C3E7-490C-B22B-5FD2F5417710}" type="pres">
      <dgm:prSet presAssocID="{692A05B1-2BEB-4EA2-9525-202F0AD40E0D}" presName="vertSpace2b" presStyleCnt="0"/>
      <dgm:spPr/>
    </dgm:pt>
    <dgm:pt modelId="{D333B271-183A-41B4-B8D5-6208039A4EFA}" type="pres">
      <dgm:prSet presAssocID="{6BABBD1A-61E6-41D3-B552-5843F49A6824}" presName="horz2" presStyleCnt="0"/>
      <dgm:spPr/>
    </dgm:pt>
    <dgm:pt modelId="{FCCCC9F2-BAE7-47B7-A2D4-4BAF73468663}" type="pres">
      <dgm:prSet presAssocID="{6BABBD1A-61E6-41D3-B552-5843F49A6824}" presName="horzSpace2" presStyleCnt="0"/>
      <dgm:spPr/>
    </dgm:pt>
    <dgm:pt modelId="{3465EE6C-D66F-476F-9BD5-0C47128FA595}" type="pres">
      <dgm:prSet presAssocID="{6BABBD1A-61E6-41D3-B552-5843F49A6824}" presName="tx2" presStyleLbl="revTx" presStyleIdx="4" presStyleCnt="6"/>
      <dgm:spPr/>
      <dgm:t>
        <a:bodyPr/>
        <a:lstStyle/>
        <a:p>
          <a:endParaRPr lang="ru-RU"/>
        </a:p>
      </dgm:t>
    </dgm:pt>
    <dgm:pt modelId="{CC599F1B-639A-43AD-908B-30CB5634850F}" type="pres">
      <dgm:prSet presAssocID="{6BABBD1A-61E6-41D3-B552-5843F49A6824}" presName="vert2" presStyleCnt="0"/>
      <dgm:spPr/>
    </dgm:pt>
    <dgm:pt modelId="{46656511-875D-4ABA-AB91-28ACEDAF2F2D}" type="pres">
      <dgm:prSet presAssocID="{6BABBD1A-61E6-41D3-B552-5843F49A6824}" presName="thinLine2b" presStyleLbl="callout" presStyleIdx="3" presStyleCnt="5"/>
      <dgm:spPr/>
    </dgm:pt>
    <dgm:pt modelId="{58DEF4B7-DB09-4253-8129-B34B1FBB42C8}" type="pres">
      <dgm:prSet presAssocID="{6BABBD1A-61E6-41D3-B552-5843F49A6824}" presName="vertSpace2b" presStyleCnt="0"/>
      <dgm:spPr/>
    </dgm:pt>
    <dgm:pt modelId="{D82ACC1C-A12A-46C9-BB72-A139244F1D87}" type="pres">
      <dgm:prSet presAssocID="{B5F92C4D-06E7-4FAA-9569-2498A2EEF464}" presName="horz2" presStyleCnt="0"/>
      <dgm:spPr/>
    </dgm:pt>
    <dgm:pt modelId="{94C3E16D-30D2-4306-8946-B2378DFF9087}" type="pres">
      <dgm:prSet presAssocID="{B5F92C4D-06E7-4FAA-9569-2498A2EEF464}" presName="horzSpace2" presStyleCnt="0"/>
      <dgm:spPr/>
    </dgm:pt>
    <dgm:pt modelId="{CF4E841F-099E-4FFE-A4F3-E1CB46078403}" type="pres">
      <dgm:prSet presAssocID="{B5F92C4D-06E7-4FAA-9569-2498A2EEF464}" presName="tx2" presStyleLbl="revTx" presStyleIdx="5" presStyleCnt="6"/>
      <dgm:spPr/>
      <dgm:t>
        <a:bodyPr/>
        <a:lstStyle/>
        <a:p>
          <a:endParaRPr lang="ru-RU"/>
        </a:p>
      </dgm:t>
    </dgm:pt>
    <dgm:pt modelId="{01000C8F-2338-44E6-93FF-1E2B8A44B209}" type="pres">
      <dgm:prSet presAssocID="{B5F92C4D-06E7-4FAA-9569-2498A2EEF464}" presName="vert2" presStyleCnt="0"/>
      <dgm:spPr/>
    </dgm:pt>
    <dgm:pt modelId="{5F9450BB-BF25-4BA0-9D5F-856A116F776D}" type="pres">
      <dgm:prSet presAssocID="{B5F92C4D-06E7-4FAA-9569-2498A2EEF464}" presName="thinLine2b" presStyleLbl="callout" presStyleIdx="4" presStyleCnt="5"/>
      <dgm:spPr/>
    </dgm:pt>
    <dgm:pt modelId="{D104EFEC-97AA-4038-9636-64F40F2E370C}" type="pres">
      <dgm:prSet presAssocID="{B5F92C4D-06E7-4FAA-9569-2498A2EEF464}" presName="vertSpace2b" presStyleCnt="0"/>
      <dgm:spPr/>
    </dgm:pt>
  </dgm:ptLst>
  <dgm:cxnLst>
    <dgm:cxn modelId="{6980A44E-2804-4908-9A15-9E8277FDE02C}" type="presOf" srcId="{405705A1-D550-46EA-AEDF-3E5355B5B5D9}" destId="{57A79BE8-831C-4624-90A6-DE39127C641A}" srcOrd="0" destOrd="0" presId="urn:microsoft.com/office/officeart/2008/layout/LinedList"/>
    <dgm:cxn modelId="{28E222DC-9E3A-4F20-AD15-FDE056821D2B}" srcId="{CF824809-DFC8-4241-BB0A-1D976C7EDA17}" destId="{C30C19D5-7D4B-439D-A55A-EA96985BF5D1}" srcOrd="1" destOrd="0" parTransId="{410A0B2A-D465-4B43-9B15-211E317AA24D}" sibTransId="{C16338CF-A709-47BF-848F-E7C2087503C7}"/>
    <dgm:cxn modelId="{483AF50E-ECB9-4786-9581-17594898070B}" srcId="{CF824809-DFC8-4241-BB0A-1D976C7EDA17}" destId="{6BABBD1A-61E6-41D3-B552-5843F49A6824}" srcOrd="3" destOrd="0" parTransId="{B6BC9590-004F-4F74-A60E-8D6870D48A69}" sibTransId="{39C2AC09-233E-446C-BAF3-3BF900D59529}"/>
    <dgm:cxn modelId="{E41F0FDB-7F2C-41F1-8685-87BD9F30FFA0}" type="presOf" srcId="{C30C19D5-7D4B-439D-A55A-EA96985BF5D1}" destId="{11DE29AA-9A9E-4269-9A02-72ABDA1199FD}" srcOrd="0" destOrd="0" presId="urn:microsoft.com/office/officeart/2008/layout/LinedList"/>
    <dgm:cxn modelId="{147216B3-0B85-42F3-B9C5-CC047332ED40}" type="presOf" srcId="{692A05B1-2BEB-4EA2-9525-202F0AD40E0D}" destId="{24CE5986-24F2-44F2-8F18-F9C388DE0DA2}" srcOrd="0" destOrd="0" presId="urn:microsoft.com/office/officeart/2008/layout/LinedList"/>
    <dgm:cxn modelId="{2D5D8574-2FFA-4496-BF05-958330096407}" srcId="{CF824809-DFC8-4241-BB0A-1D976C7EDA17}" destId="{B5F92C4D-06E7-4FAA-9569-2498A2EEF464}" srcOrd="4" destOrd="0" parTransId="{920AD734-DC46-4348-9AA6-A3EE8D0936AB}" sibTransId="{7D31D1B0-6108-47FF-A3AA-182E3F250ED8}"/>
    <dgm:cxn modelId="{D41103FF-C635-47D2-9017-90B5B951E8DB}" srcId="{FBDD8F6C-1517-467F-AF03-0A9A5BBE6363}" destId="{CF824809-DFC8-4241-BB0A-1D976C7EDA17}" srcOrd="0" destOrd="0" parTransId="{8A2FB6D2-D60A-4AA2-A78B-83EC13221F9F}" sibTransId="{EB4A4376-1698-4ADD-818A-ADBB4DFFA264}"/>
    <dgm:cxn modelId="{996376CB-6A87-47C7-8AD4-C9298CBA590F}" srcId="{CF824809-DFC8-4241-BB0A-1D976C7EDA17}" destId="{692A05B1-2BEB-4EA2-9525-202F0AD40E0D}" srcOrd="2" destOrd="0" parTransId="{2A3F9026-3C68-4F65-918F-CA1C7557C90D}" sibTransId="{009AAB15-A679-4506-9FD5-E8E3C6CBF6EA}"/>
    <dgm:cxn modelId="{C1091BA8-6CBC-4AD0-86F0-FFABDC6D345B}" type="presOf" srcId="{B5F92C4D-06E7-4FAA-9569-2498A2EEF464}" destId="{CF4E841F-099E-4FFE-A4F3-E1CB46078403}" srcOrd="0" destOrd="0" presId="urn:microsoft.com/office/officeart/2008/layout/LinedList"/>
    <dgm:cxn modelId="{4F6CCD01-8B4F-408E-94FC-0651A9285C16}" type="presOf" srcId="{CF824809-DFC8-4241-BB0A-1D976C7EDA17}" destId="{20EAEEE4-A92A-4DDF-B3A2-5661C3C621E2}" srcOrd="0" destOrd="0" presId="urn:microsoft.com/office/officeart/2008/layout/LinedList"/>
    <dgm:cxn modelId="{A6CB811A-ED6C-471C-B871-DE0AB9BFD3A0}" type="presOf" srcId="{FBDD8F6C-1517-467F-AF03-0A9A5BBE6363}" destId="{325D8F5F-C613-4BFE-8FCE-20DD83969589}" srcOrd="0" destOrd="0" presId="urn:microsoft.com/office/officeart/2008/layout/LinedList"/>
    <dgm:cxn modelId="{CD15AEB2-762B-4C77-B1E7-7C47F9D57A5C}" srcId="{CF824809-DFC8-4241-BB0A-1D976C7EDA17}" destId="{405705A1-D550-46EA-AEDF-3E5355B5B5D9}" srcOrd="0" destOrd="0" parTransId="{8EDD42C6-143D-4F52-92EE-F8242573A846}" sibTransId="{960D90C1-22DD-4875-985B-76EFA6A2ED43}"/>
    <dgm:cxn modelId="{0F85E355-1623-4151-88DE-87A7AE8EDD58}" type="presOf" srcId="{6BABBD1A-61E6-41D3-B552-5843F49A6824}" destId="{3465EE6C-D66F-476F-9BD5-0C47128FA595}" srcOrd="0" destOrd="0" presId="urn:microsoft.com/office/officeart/2008/layout/LinedList"/>
    <dgm:cxn modelId="{D778480B-FD8A-4D1E-86F1-6E454C954A76}" type="presParOf" srcId="{325D8F5F-C613-4BFE-8FCE-20DD83969589}" destId="{5B763D4F-134D-493B-897D-E7AAE152F83D}" srcOrd="0" destOrd="0" presId="urn:microsoft.com/office/officeart/2008/layout/LinedList"/>
    <dgm:cxn modelId="{D20CEB34-E387-478A-83D7-45E49877601E}" type="presParOf" srcId="{325D8F5F-C613-4BFE-8FCE-20DD83969589}" destId="{A5E63F23-C62A-45FB-B834-9BDE6190F748}" srcOrd="1" destOrd="0" presId="urn:microsoft.com/office/officeart/2008/layout/LinedList"/>
    <dgm:cxn modelId="{2E5C863C-D66B-4D3E-9E32-68C8E6106B26}" type="presParOf" srcId="{A5E63F23-C62A-45FB-B834-9BDE6190F748}" destId="{20EAEEE4-A92A-4DDF-B3A2-5661C3C621E2}" srcOrd="0" destOrd="0" presId="urn:microsoft.com/office/officeart/2008/layout/LinedList"/>
    <dgm:cxn modelId="{ED6C10E0-EDBD-4CC0-B323-64D5FDA3879D}" type="presParOf" srcId="{A5E63F23-C62A-45FB-B834-9BDE6190F748}" destId="{72FF1041-A9C1-4037-81DA-41E0785E1903}" srcOrd="1" destOrd="0" presId="urn:microsoft.com/office/officeart/2008/layout/LinedList"/>
    <dgm:cxn modelId="{011ABE45-7669-426A-8802-601586DAF5BD}" type="presParOf" srcId="{72FF1041-A9C1-4037-81DA-41E0785E1903}" destId="{E6C5F951-90D2-433C-AE6A-37B74617DBCD}" srcOrd="0" destOrd="0" presId="urn:microsoft.com/office/officeart/2008/layout/LinedList"/>
    <dgm:cxn modelId="{5CDF81FB-BE6A-498F-B871-AED48645344F}" type="presParOf" srcId="{72FF1041-A9C1-4037-81DA-41E0785E1903}" destId="{CE30E8A3-66C2-4281-B9A2-9C6336664454}" srcOrd="1" destOrd="0" presId="urn:microsoft.com/office/officeart/2008/layout/LinedList"/>
    <dgm:cxn modelId="{9CD7C6A6-846D-4E6F-868F-BE4280A0BF43}" type="presParOf" srcId="{CE30E8A3-66C2-4281-B9A2-9C6336664454}" destId="{9930D59E-C40B-4C58-B375-F0502D5D8658}" srcOrd="0" destOrd="0" presId="urn:microsoft.com/office/officeart/2008/layout/LinedList"/>
    <dgm:cxn modelId="{84411890-7F8D-42C6-BEB1-880F80337869}" type="presParOf" srcId="{CE30E8A3-66C2-4281-B9A2-9C6336664454}" destId="{57A79BE8-831C-4624-90A6-DE39127C641A}" srcOrd="1" destOrd="0" presId="urn:microsoft.com/office/officeart/2008/layout/LinedList"/>
    <dgm:cxn modelId="{84B89512-7BA2-4469-A842-318381227F4B}" type="presParOf" srcId="{CE30E8A3-66C2-4281-B9A2-9C6336664454}" destId="{BDC5EC8A-BC6A-4A0D-9C1A-F8DE81271C0D}" srcOrd="2" destOrd="0" presId="urn:microsoft.com/office/officeart/2008/layout/LinedList"/>
    <dgm:cxn modelId="{16EEED89-B862-48E1-9316-0035EBFB7D06}" type="presParOf" srcId="{72FF1041-A9C1-4037-81DA-41E0785E1903}" destId="{62610CF1-94B2-495D-A929-7A2E3ECC7057}" srcOrd="2" destOrd="0" presId="urn:microsoft.com/office/officeart/2008/layout/LinedList"/>
    <dgm:cxn modelId="{5CC7F4E4-1DC5-4EC6-9A3E-704283B8E71C}" type="presParOf" srcId="{72FF1041-A9C1-4037-81DA-41E0785E1903}" destId="{ADFBEBEF-1A28-4A16-957E-23A9F9F1D344}" srcOrd="3" destOrd="0" presId="urn:microsoft.com/office/officeart/2008/layout/LinedList"/>
    <dgm:cxn modelId="{D2011B2A-0EDC-4C97-B0F5-DF458F35D3DF}" type="presParOf" srcId="{72FF1041-A9C1-4037-81DA-41E0785E1903}" destId="{B6F4B7F2-9840-4F7F-8090-584F683953B6}" srcOrd="4" destOrd="0" presId="urn:microsoft.com/office/officeart/2008/layout/LinedList"/>
    <dgm:cxn modelId="{42DCEDE8-A48A-4367-9013-A6F174D86E5C}" type="presParOf" srcId="{B6F4B7F2-9840-4F7F-8090-584F683953B6}" destId="{2CB272A4-1F95-40AC-9B3B-696807462906}" srcOrd="0" destOrd="0" presId="urn:microsoft.com/office/officeart/2008/layout/LinedList"/>
    <dgm:cxn modelId="{468CCC90-CDB8-4A8C-A804-13BE895F81D1}" type="presParOf" srcId="{B6F4B7F2-9840-4F7F-8090-584F683953B6}" destId="{11DE29AA-9A9E-4269-9A02-72ABDA1199FD}" srcOrd="1" destOrd="0" presId="urn:microsoft.com/office/officeart/2008/layout/LinedList"/>
    <dgm:cxn modelId="{DE677C0C-1F6E-41FF-8599-CE1EB08CEBEF}" type="presParOf" srcId="{B6F4B7F2-9840-4F7F-8090-584F683953B6}" destId="{C9B90486-6715-4F29-A20C-7B27BBFB1824}" srcOrd="2" destOrd="0" presId="urn:microsoft.com/office/officeart/2008/layout/LinedList"/>
    <dgm:cxn modelId="{8800BB21-F297-4E68-AAFB-A08E7CB836A2}" type="presParOf" srcId="{72FF1041-A9C1-4037-81DA-41E0785E1903}" destId="{DD95F01B-F51C-42FE-8FD3-0C3BC027A996}" srcOrd="5" destOrd="0" presId="urn:microsoft.com/office/officeart/2008/layout/LinedList"/>
    <dgm:cxn modelId="{30538329-3916-4A9B-956A-941B461ECB3C}" type="presParOf" srcId="{72FF1041-A9C1-4037-81DA-41E0785E1903}" destId="{54979C06-9F83-452E-83AA-DEBAF6BBDF10}" srcOrd="6" destOrd="0" presId="urn:microsoft.com/office/officeart/2008/layout/LinedList"/>
    <dgm:cxn modelId="{81A99BCD-F6AF-4421-8DE6-71281CDAE6C6}" type="presParOf" srcId="{72FF1041-A9C1-4037-81DA-41E0785E1903}" destId="{A5B079E1-3824-4091-88CC-1C851F4FA303}" srcOrd="7" destOrd="0" presId="urn:microsoft.com/office/officeart/2008/layout/LinedList"/>
    <dgm:cxn modelId="{6A02A396-8EBF-48D1-A1AD-3022BD5A35B0}" type="presParOf" srcId="{A5B079E1-3824-4091-88CC-1C851F4FA303}" destId="{76372DCC-D98D-41D7-B85A-7D452AA81DC8}" srcOrd="0" destOrd="0" presId="urn:microsoft.com/office/officeart/2008/layout/LinedList"/>
    <dgm:cxn modelId="{93159A4F-D462-4EC1-AD20-9560D9DFB97E}" type="presParOf" srcId="{A5B079E1-3824-4091-88CC-1C851F4FA303}" destId="{24CE5986-24F2-44F2-8F18-F9C388DE0DA2}" srcOrd="1" destOrd="0" presId="urn:microsoft.com/office/officeart/2008/layout/LinedList"/>
    <dgm:cxn modelId="{671E78AA-B3D0-4387-9C59-F099D2F3CC1D}" type="presParOf" srcId="{A5B079E1-3824-4091-88CC-1C851F4FA303}" destId="{F3CD8E8D-6315-41D1-B09E-341C8FE4BC14}" srcOrd="2" destOrd="0" presId="urn:microsoft.com/office/officeart/2008/layout/LinedList"/>
    <dgm:cxn modelId="{021437DA-E028-4412-B7D4-1BB7C2AFBB46}" type="presParOf" srcId="{72FF1041-A9C1-4037-81DA-41E0785E1903}" destId="{DAEAEFAB-ABD0-446A-B6D6-4DC9AF51463D}" srcOrd="8" destOrd="0" presId="urn:microsoft.com/office/officeart/2008/layout/LinedList"/>
    <dgm:cxn modelId="{2787C17E-A7E0-46EE-8B36-AE3E3FAA8893}" type="presParOf" srcId="{72FF1041-A9C1-4037-81DA-41E0785E1903}" destId="{AAD762D7-C3E7-490C-B22B-5FD2F5417710}" srcOrd="9" destOrd="0" presId="urn:microsoft.com/office/officeart/2008/layout/LinedList"/>
    <dgm:cxn modelId="{FBA65E98-20CA-42F8-B610-54508772CD19}" type="presParOf" srcId="{72FF1041-A9C1-4037-81DA-41E0785E1903}" destId="{D333B271-183A-41B4-B8D5-6208039A4EFA}" srcOrd="10" destOrd="0" presId="urn:microsoft.com/office/officeart/2008/layout/LinedList"/>
    <dgm:cxn modelId="{62841B82-871A-413B-A28A-85680FAB20BA}" type="presParOf" srcId="{D333B271-183A-41B4-B8D5-6208039A4EFA}" destId="{FCCCC9F2-BAE7-47B7-A2D4-4BAF73468663}" srcOrd="0" destOrd="0" presId="urn:microsoft.com/office/officeart/2008/layout/LinedList"/>
    <dgm:cxn modelId="{37D2C732-B010-4D05-AFF8-47B38B4A7217}" type="presParOf" srcId="{D333B271-183A-41B4-B8D5-6208039A4EFA}" destId="{3465EE6C-D66F-476F-9BD5-0C47128FA595}" srcOrd="1" destOrd="0" presId="urn:microsoft.com/office/officeart/2008/layout/LinedList"/>
    <dgm:cxn modelId="{F4AC4C58-6B7B-4330-A576-2B771029F33C}" type="presParOf" srcId="{D333B271-183A-41B4-B8D5-6208039A4EFA}" destId="{CC599F1B-639A-43AD-908B-30CB5634850F}" srcOrd="2" destOrd="0" presId="urn:microsoft.com/office/officeart/2008/layout/LinedList"/>
    <dgm:cxn modelId="{53239805-BEA2-4021-B756-E86926822E4C}" type="presParOf" srcId="{72FF1041-A9C1-4037-81DA-41E0785E1903}" destId="{46656511-875D-4ABA-AB91-28ACEDAF2F2D}" srcOrd="11" destOrd="0" presId="urn:microsoft.com/office/officeart/2008/layout/LinedList"/>
    <dgm:cxn modelId="{E2BEB9BC-892F-47EB-8277-851218830F04}" type="presParOf" srcId="{72FF1041-A9C1-4037-81DA-41E0785E1903}" destId="{58DEF4B7-DB09-4253-8129-B34B1FBB42C8}" srcOrd="12" destOrd="0" presId="urn:microsoft.com/office/officeart/2008/layout/LinedList"/>
    <dgm:cxn modelId="{3246B049-3B3A-41DF-8B99-83F82CB14D53}" type="presParOf" srcId="{72FF1041-A9C1-4037-81DA-41E0785E1903}" destId="{D82ACC1C-A12A-46C9-BB72-A139244F1D87}" srcOrd="13" destOrd="0" presId="urn:microsoft.com/office/officeart/2008/layout/LinedList"/>
    <dgm:cxn modelId="{3F6512DD-CF73-48B0-9E24-05A18E37371F}" type="presParOf" srcId="{D82ACC1C-A12A-46C9-BB72-A139244F1D87}" destId="{94C3E16D-30D2-4306-8946-B2378DFF9087}" srcOrd="0" destOrd="0" presId="urn:microsoft.com/office/officeart/2008/layout/LinedList"/>
    <dgm:cxn modelId="{A1CEC206-D8D2-45C0-A29E-8AF0FF6683CA}" type="presParOf" srcId="{D82ACC1C-A12A-46C9-BB72-A139244F1D87}" destId="{CF4E841F-099E-4FFE-A4F3-E1CB46078403}" srcOrd="1" destOrd="0" presId="urn:microsoft.com/office/officeart/2008/layout/LinedList"/>
    <dgm:cxn modelId="{A6272BA7-DB55-4419-9F08-9C62901660F5}" type="presParOf" srcId="{D82ACC1C-A12A-46C9-BB72-A139244F1D87}" destId="{01000C8F-2338-44E6-93FF-1E2B8A44B209}" srcOrd="2" destOrd="0" presId="urn:microsoft.com/office/officeart/2008/layout/LinedList"/>
    <dgm:cxn modelId="{403CCA6A-6FF1-4EAA-8BB3-0C60126AB434}" type="presParOf" srcId="{72FF1041-A9C1-4037-81DA-41E0785E1903}" destId="{5F9450BB-BF25-4BA0-9D5F-856A116F776D}" srcOrd="14" destOrd="0" presId="urn:microsoft.com/office/officeart/2008/layout/LinedList"/>
    <dgm:cxn modelId="{13498BBA-4310-4EEE-B9E5-74D783C920C3}" type="presParOf" srcId="{72FF1041-A9C1-4037-81DA-41E0785E1903}" destId="{D104EFEC-97AA-4038-9636-64F40F2E370C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657AD3-7180-482F-8805-59CA96F7C671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395895E-C3D0-4591-887A-4AD58EC5FCCF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Ремесленники: оброк и барщина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860CD-EE87-4E8B-948A-07BF30E57DFB}" type="parTrans" cxnId="{04F08ADD-AB0F-4CFF-B638-E8DBB1F9A9F0}">
      <dgm:prSet/>
      <dgm:spPr/>
      <dgm:t>
        <a:bodyPr/>
        <a:lstStyle/>
        <a:p>
          <a:endParaRPr lang="ru-RU"/>
        </a:p>
      </dgm:t>
    </dgm:pt>
    <dgm:pt modelId="{2A1635B9-60E4-493F-A603-1DCCD8CA73C2}" type="sibTrans" cxnId="{04F08ADD-AB0F-4CFF-B638-E8DBB1F9A9F0}">
      <dgm:prSet/>
      <dgm:spPr/>
      <dgm:t>
        <a:bodyPr/>
        <a:lstStyle/>
        <a:p>
          <a:endParaRPr lang="ru-RU"/>
        </a:p>
      </dgm:t>
    </dgm:pt>
    <dgm:pt modelId="{93786DF1-2DAD-4635-B5BF-C0469D071EA4}">
      <dgm:prSet phldrT="[Текст]" custT="1"/>
      <dgm:spPr/>
      <dgm:t>
        <a:bodyPr/>
        <a:lstStyle/>
        <a:p>
          <a:endParaRPr lang="ru-RU" sz="2400" b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Купцы: налоги с торговых договоров; подать за землю; налоги с торговых договоров, обязаны давать деньги взаймы</a:t>
          </a:r>
        </a:p>
        <a:p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8BC892-F22A-464A-9774-D1E7B1F51F5D}" type="parTrans" cxnId="{1FCEFF30-7AF2-4650-9CA3-D6C529D08D6C}">
      <dgm:prSet/>
      <dgm:spPr/>
      <dgm:t>
        <a:bodyPr/>
        <a:lstStyle/>
        <a:p>
          <a:endParaRPr lang="ru-RU"/>
        </a:p>
      </dgm:t>
    </dgm:pt>
    <dgm:pt modelId="{4BD58B43-6996-40F7-BF57-616E82819492}" type="sibTrans" cxnId="{1FCEFF30-7AF2-4650-9CA3-D6C529D08D6C}">
      <dgm:prSet/>
      <dgm:spPr/>
      <dgm:t>
        <a:bodyPr/>
        <a:lstStyle/>
        <a:p>
          <a:endParaRPr lang="ru-RU"/>
        </a:p>
      </dgm:t>
    </dgm:pt>
    <dgm:pt modelId="{6C9E1FA8-E9F4-4196-8B99-93815C79F2A1}">
      <dgm:prSet phldrT="[Текст]" custT="1"/>
      <dgm:spPr/>
      <dgm:t>
        <a:bodyPr/>
        <a:lstStyle/>
        <a:p>
          <a:r>
            <a:rPr lang="ru-RU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Мелкие торговцы: пошлина (торговый налог), штрафы за обман покупателей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9D6C8F-E1EF-44C0-82D4-EFAFE082BD05}" type="parTrans" cxnId="{1D813909-65D7-439A-8D89-5E3AB458347B}">
      <dgm:prSet/>
      <dgm:spPr/>
      <dgm:t>
        <a:bodyPr/>
        <a:lstStyle/>
        <a:p>
          <a:endParaRPr lang="ru-RU"/>
        </a:p>
      </dgm:t>
    </dgm:pt>
    <dgm:pt modelId="{090B893C-7CE1-4364-B272-9FB69A8B8251}" type="sibTrans" cxnId="{1D813909-65D7-439A-8D89-5E3AB458347B}">
      <dgm:prSet/>
      <dgm:spPr/>
      <dgm:t>
        <a:bodyPr/>
        <a:lstStyle/>
        <a:p>
          <a:endParaRPr lang="ru-RU"/>
        </a:p>
      </dgm:t>
    </dgm:pt>
    <dgm:pt modelId="{46B2134F-FA3A-458F-8AD2-8B49465C49A1}" type="pres">
      <dgm:prSet presAssocID="{64657AD3-7180-482F-8805-59CA96F7C67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95D5FE-06A3-49D1-9EB1-85E12D13C6A4}" type="pres">
      <dgm:prSet presAssocID="{D395895E-C3D0-4591-887A-4AD58EC5FCCF}" presName="parentLin" presStyleCnt="0"/>
      <dgm:spPr/>
      <dgm:t>
        <a:bodyPr/>
        <a:lstStyle/>
        <a:p>
          <a:endParaRPr lang="ru-RU"/>
        </a:p>
      </dgm:t>
    </dgm:pt>
    <dgm:pt modelId="{0C9E5621-98F9-43CD-9FA8-B48D7AF428EF}" type="pres">
      <dgm:prSet presAssocID="{D395895E-C3D0-4591-887A-4AD58EC5FCC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F133D3A-1B59-407C-8362-A37F09733E48}" type="pres">
      <dgm:prSet presAssocID="{D395895E-C3D0-4591-887A-4AD58EC5FCCF}" presName="parentText" presStyleLbl="node1" presStyleIdx="0" presStyleCnt="3" custScaleX="1407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087D1-ABD7-47FB-89D5-53E970ED2650}" type="pres">
      <dgm:prSet presAssocID="{D395895E-C3D0-4591-887A-4AD58EC5FCCF}" presName="negativeSpace" presStyleCnt="0"/>
      <dgm:spPr/>
      <dgm:t>
        <a:bodyPr/>
        <a:lstStyle/>
        <a:p>
          <a:endParaRPr lang="ru-RU"/>
        </a:p>
      </dgm:t>
    </dgm:pt>
    <dgm:pt modelId="{0DBE85E8-9368-4B33-AF9F-48DC4CB9E8E5}" type="pres">
      <dgm:prSet presAssocID="{D395895E-C3D0-4591-887A-4AD58EC5FCCF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14C17-FA7C-4BA2-AE2B-DD45FC4EBCD6}" type="pres">
      <dgm:prSet presAssocID="{2A1635B9-60E4-493F-A603-1DCCD8CA73C2}" presName="spaceBetweenRectangles" presStyleCnt="0"/>
      <dgm:spPr/>
      <dgm:t>
        <a:bodyPr/>
        <a:lstStyle/>
        <a:p>
          <a:endParaRPr lang="ru-RU"/>
        </a:p>
      </dgm:t>
    </dgm:pt>
    <dgm:pt modelId="{35128BC8-2A42-48F9-8024-7B7AE713D37D}" type="pres">
      <dgm:prSet presAssocID="{93786DF1-2DAD-4635-B5BF-C0469D071EA4}" presName="parentLin" presStyleCnt="0"/>
      <dgm:spPr/>
      <dgm:t>
        <a:bodyPr/>
        <a:lstStyle/>
        <a:p>
          <a:endParaRPr lang="ru-RU"/>
        </a:p>
      </dgm:t>
    </dgm:pt>
    <dgm:pt modelId="{638BB9F0-F976-4E4B-9391-B88B7EBF51DA}" type="pres">
      <dgm:prSet presAssocID="{93786DF1-2DAD-4635-B5BF-C0469D071EA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8F4555-CB9C-445D-B1E5-C9C8A01ED312}" type="pres">
      <dgm:prSet presAssocID="{93786DF1-2DAD-4635-B5BF-C0469D071EA4}" presName="parentText" presStyleLbl="node1" presStyleIdx="1" presStyleCnt="3" custScaleX="1407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5AE260-32F7-4A88-8B5D-BDADF31EE5BE}" type="pres">
      <dgm:prSet presAssocID="{93786DF1-2DAD-4635-B5BF-C0469D071EA4}" presName="negativeSpace" presStyleCnt="0"/>
      <dgm:spPr/>
      <dgm:t>
        <a:bodyPr/>
        <a:lstStyle/>
        <a:p>
          <a:endParaRPr lang="ru-RU"/>
        </a:p>
      </dgm:t>
    </dgm:pt>
    <dgm:pt modelId="{C2AD97C8-8148-47F4-BA3A-235612F1BF0B}" type="pres">
      <dgm:prSet presAssocID="{93786DF1-2DAD-4635-B5BF-C0469D071EA4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AEFA5-9EA3-4552-9422-EB328E6B3850}" type="pres">
      <dgm:prSet presAssocID="{4BD58B43-6996-40F7-BF57-616E82819492}" presName="spaceBetweenRectangles" presStyleCnt="0"/>
      <dgm:spPr/>
      <dgm:t>
        <a:bodyPr/>
        <a:lstStyle/>
        <a:p>
          <a:endParaRPr lang="ru-RU"/>
        </a:p>
      </dgm:t>
    </dgm:pt>
    <dgm:pt modelId="{2294E97A-1E82-4ECA-A648-C18669F17971}" type="pres">
      <dgm:prSet presAssocID="{6C9E1FA8-E9F4-4196-8B99-93815C79F2A1}" presName="parentLin" presStyleCnt="0"/>
      <dgm:spPr/>
      <dgm:t>
        <a:bodyPr/>
        <a:lstStyle/>
        <a:p>
          <a:endParaRPr lang="ru-RU"/>
        </a:p>
      </dgm:t>
    </dgm:pt>
    <dgm:pt modelId="{914C8641-C80F-44F8-A091-636F9659D4B8}" type="pres">
      <dgm:prSet presAssocID="{6C9E1FA8-E9F4-4196-8B99-93815C79F2A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2FD3699-5BB9-452E-98C6-C0709B9ADB90}" type="pres">
      <dgm:prSet presAssocID="{6C9E1FA8-E9F4-4196-8B99-93815C79F2A1}" presName="parentText" presStyleLbl="node1" presStyleIdx="2" presStyleCnt="3" custScaleX="1407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5EDFA7-B791-4A0A-946B-2B4CF25E4344}" type="pres">
      <dgm:prSet presAssocID="{6C9E1FA8-E9F4-4196-8B99-93815C79F2A1}" presName="negativeSpace" presStyleCnt="0"/>
      <dgm:spPr/>
      <dgm:t>
        <a:bodyPr/>
        <a:lstStyle/>
        <a:p>
          <a:endParaRPr lang="ru-RU"/>
        </a:p>
      </dgm:t>
    </dgm:pt>
    <dgm:pt modelId="{CF6F260B-8F61-464B-B32E-520612CE0193}" type="pres">
      <dgm:prSet presAssocID="{6C9E1FA8-E9F4-4196-8B99-93815C79F2A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F08ADD-AB0F-4CFF-B638-E8DBB1F9A9F0}" srcId="{64657AD3-7180-482F-8805-59CA96F7C671}" destId="{D395895E-C3D0-4591-887A-4AD58EC5FCCF}" srcOrd="0" destOrd="0" parTransId="{149860CD-EE87-4E8B-948A-07BF30E57DFB}" sibTransId="{2A1635B9-60E4-493F-A603-1DCCD8CA73C2}"/>
    <dgm:cxn modelId="{E2AD7546-AE31-4541-9FD5-03A7A7C5DF28}" type="presOf" srcId="{6C9E1FA8-E9F4-4196-8B99-93815C79F2A1}" destId="{914C8641-C80F-44F8-A091-636F9659D4B8}" srcOrd="0" destOrd="0" presId="urn:microsoft.com/office/officeart/2005/8/layout/list1"/>
    <dgm:cxn modelId="{1D813909-65D7-439A-8D89-5E3AB458347B}" srcId="{64657AD3-7180-482F-8805-59CA96F7C671}" destId="{6C9E1FA8-E9F4-4196-8B99-93815C79F2A1}" srcOrd="2" destOrd="0" parTransId="{F49D6C8F-E1EF-44C0-82D4-EFAFE082BD05}" sibTransId="{090B893C-7CE1-4364-B272-9FB69A8B8251}"/>
    <dgm:cxn modelId="{1FCEFF30-7AF2-4650-9CA3-D6C529D08D6C}" srcId="{64657AD3-7180-482F-8805-59CA96F7C671}" destId="{93786DF1-2DAD-4635-B5BF-C0469D071EA4}" srcOrd="1" destOrd="0" parTransId="{568BC892-F22A-464A-9774-D1E7B1F51F5D}" sibTransId="{4BD58B43-6996-40F7-BF57-616E82819492}"/>
    <dgm:cxn modelId="{23BEBE32-9682-4BED-8BD0-047DB180FBBE}" type="presOf" srcId="{64657AD3-7180-482F-8805-59CA96F7C671}" destId="{46B2134F-FA3A-458F-8AD2-8B49465C49A1}" srcOrd="0" destOrd="0" presId="urn:microsoft.com/office/officeart/2005/8/layout/list1"/>
    <dgm:cxn modelId="{BAEBF1C7-9B5A-42A6-BC63-25F4FE948574}" type="presOf" srcId="{D395895E-C3D0-4591-887A-4AD58EC5FCCF}" destId="{4F133D3A-1B59-407C-8362-A37F09733E48}" srcOrd="1" destOrd="0" presId="urn:microsoft.com/office/officeart/2005/8/layout/list1"/>
    <dgm:cxn modelId="{68AA5D6D-BA8A-45AC-913B-65645077C694}" type="presOf" srcId="{D395895E-C3D0-4591-887A-4AD58EC5FCCF}" destId="{0C9E5621-98F9-43CD-9FA8-B48D7AF428EF}" srcOrd="0" destOrd="0" presId="urn:microsoft.com/office/officeart/2005/8/layout/list1"/>
    <dgm:cxn modelId="{6847FAD0-27F8-48D1-A5F0-27D25886A2BE}" type="presOf" srcId="{93786DF1-2DAD-4635-B5BF-C0469D071EA4}" destId="{638BB9F0-F976-4E4B-9391-B88B7EBF51DA}" srcOrd="0" destOrd="0" presId="urn:microsoft.com/office/officeart/2005/8/layout/list1"/>
    <dgm:cxn modelId="{27AC63C8-7111-4D55-BF6C-76BBB5D6438C}" type="presOf" srcId="{93786DF1-2DAD-4635-B5BF-C0469D071EA4}" destId="{C98F4555-CB9C-445D-B1E5-C9C8A01ED312}" srcOrd="1" destOrd="0" presId="urn:microsoft.com/office/officeart/2005/8/layout/list1"/>
    <dgm:cxn modelId="{F3605994-37A3-45C6-8E02-19908B086FB6}" type="presOf" srcId="{6C9E1FA8-E9F4-4196-8B99-93815C79F2A1}" destId="{42FD3699-5BB9-452E-98C6-C0709B9ADB90}" srcOrd="1" destOrd="0" presId="urn:microsoft.com/office/officeart/2005/8/layout/list1"/>
    <dgm:cxn modelId="{D91A9A75-FF81-45F7-ABEC-A8A1D7B1C352}" type="presParOf" srcId="{46B2134F-FA3A-458F-8AD2-8B49465C49A1}" destId="{4195D5FE-06A3-49D1-9EB1-85E12D13C6A4}" srcOrd="0" destOrd="0" presId="urn:microsoft.com/office/officeart/2005/8/layout/list1"/>
    <dgm:cxn modelId="{965CF061-DDCA-4D8E-A05C-A3B8B8A0D6B8}" type="presParOf" srcId="{4195D5FE-06A3-49D1-9EB1-85E12D13C6A4}" destId="{0C9E5621-98F9-43CD-9FA8-B48D7AF428EF}" srcOrd="0" destOrd="0" presId="urn:microsoft.com/office/officeart/2005/8/layout/list1"/>
    <dgm:cxn modelId="{8077C243-878A-4914-9CE8-CCF3A92BB13C}" type="presParOf" srcId="{4195D5FE-06A3-49D1-9EB1-85E12D13C6A4}" destId="{4F133D3A-1B59-407C-8362-A37F09733E48}" srcOrd="1" destOrd="0" presId="urn:microsoft.com/office/officeart/2005/8/layout/list1"/>
    <dgm:cxn modelId="{F96DECB4-C698-4492-AD21-84991C3713CB}" type="presParOf" srcId="{46B2134F-FA3A-458F-8AD2-8B49465C49A1}" destId="{951087D1-ABD7-47FB-89D5-53E970ED2650}" srcOrd="1" destOrd="0" presId="urn:microsoft.com/office/officeart/2005/8/layout/list1"/>
    <dgm:cxn modelId="{675E4174-6D15-4930-9044-45FB4EB6F70B}" type="presParOf" srcId="{46B2134F-FA3A-458F-8AD2-8B49465C49A1}" destId="{0DBE85E8-9368-4B33-AF9F-48DC4CB9E8E5}" srcOrd="2" destOrd="0" presId="urn:microsoft.com/office/officeart/2005/8/layout/list1"/>
    <dgm:cxn modelId="{012E5764-5A95-49CC-99CF-52472EAC968C}" type="presParOf" srcId="{46B2134F-FA3A-458F-8AD2-8B49465C49A1}" destId="{99314C17-FA7C-4BA2-AE2B-DD45FC4EBCD6}" srcOrd="3" destOrd="0" presId="urn:microsoft.com/office/officeart/2005/8/layout/list1"/>
    <dgm:cxn modelId="{D55D262A-ADAE-4532-88FA-7BC6E3FBFDF8}" type="presParOf" srcId="{46B2134F-FA3A-458F-8AD2-8B49465C49A1}" destId="{35128BC8-2A42-48F9-8024-7B7AE713D37D}" srcOrd="4" destOrd="0" presId="urn:microsoft.com/office/officeart/2005/8/layout/list1"/>
    <dgm:cxn modelId="{DBE1FC86-6B7A-40FA-9F36-90DD476E6D68}" type="presParOf" srcId="{35128BC8-2A42-48F9-8024-7B7AE713D37D}" destId="{638BB9F0-F976-4E4B-9391-B88B7EBF51DA}" srcOrd="0" destOrd="0" presId="urn:microsoft.com/office/officeart/2005/8/layout/list1"/>
    <dgm:cxn modelId="{8696052A-46D0-49CE-AD6D-3631044B7E98}" type="presParOf" srcId="{35128BC8-2A42-48F9-8024-7B7AE713D37D}" destId="{C98F4555-CB9C-445D-B1E5-C9C8A01ED312}" srcOrd="1" destOrd="0" presId="urn:microsoft.com/office/officeart/2005/8/layout/list1"/>
    <dgm:cxn modelId="{A5FCDD2E-2FB8-459A-8054-D541BAB5C328}" type="presParOf" srcId="{46B2134F-FA3A-458F-8AD2-8B49465C49A1}" destId="{055AE260-32F7-4A88-8B5D-BDADF31EE5BE}" srcOrd="5" destOrd="0" presId="urn:microsoft.com/office/officeart/2005/8/layout/list1"/>
    <dgm:cxn modelId="{6EB3DFB5-4A3E-42D9-A446-BE0508F98512}" type="presParOf" srcId="{46B2134F-FA3A-458F-8AD2-8B49465C49A1}" destId="{C2AD97C8-8148-47F4-BA3A-235612F1BF0B}" srcOrd="6" destOrd="0" presId="urn:microsoft.com/office/officeart/2005/8/layout/list1"/>
    <dgm:cxn modelId="{C4104FA1-42FC-48CF-86E0-8DC4F717F527}" type="presParOf" srcId="{46B2134F-FA3A-458F-8AD2-8B49465C49A1}" destId="{641AEFA5-9EA3-4552-9422-EB328E6B3850}" srcOrd="7" destOrd="0" presId="urn:microsoft.com/office/officeart/2005/8/layout/list1"/>
    <dgm:cxn modelId="{3553DC8B-A15D-4672-9678-40A10ED1CBBC}" type="presParOf" srcId="{46B2134F-FA3A-458F-8AD2-8B49465C49A1}" destId="{2294E97A-1E82-4ECA-A648-C18669F17971}" srcOrd="8" destOrd="0" presId="urn:microsoft.com/office/officeart/2005/8/layout/list1"/>
    <dgm:cxn modelId="{5B5D2AE2-DD3A-41BE-89F7-EB15A94AEB0C}" type="presParOf" srcId="{2294E97A-1E82-4ECA-A648-C18669F17971}" destId="{914C8641-C80F-44F8-A091-636F9659D4B8}" srcOrd="0" destOrd="0" presId="urn:microsoft.com/office/officeart/2005/8/layout/list1"/>
    <dgm:cxn modelId="{DC29E41B-9CF0-4353-A10A-9A8DB6299C7E}" type="presParOf" srcId="{2294E97A-1E82-4ECA-A648-C18669F17971}" destId="{42FD3699-5BB9-452E-98C6-C0709B9ADB90}" srcOrd="1" destOrd="0" presId="urn:microsoft.com/office/officeart/2005/8/layout/list1"/>
    <dgm:cxn modelId="{E2D1AD06-DA63-4F86-83F0-E90DFFE3D567}" type="presParOf" srcId="{46B2134F-FA3A-458F-8AD2-8B49465C49A1}" destId="{9C5EDFA7-B791-4A0A-946B-2B4CF25E4344}" srcOrd="9" destOrd="0" presId="urn:microsoft.com/office/officeart/2005/8/layout/list1"/>
    <dgm:cxn modelId="{9F13E2DB-E8A6-4869-80A3-16F3E02D5FA9}" type="presParOf" srcId="{46B2134F-FA3A-458F-8AD2-8B49465C49A1}" destId="{CF6F260B-8F61-464B-B32E-520612CE019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BB4895-6984-4B97-8CB8-14B3311EA314}" type="doc">
      <dgm:prSet loTypeId="urn:microsoft.com/office/officeart/2005/8/layout/pList2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6339E7-4C1C-47F0-A1B1-1173DCE3E562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Мастер: собственник и работник, владеет всеми секретами производства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312881-E989-499C-A702-C422C7E1DEFB}" type="parTrans" cxnId="{703CB6B1-2441-4D84-9DD0-3489C87C5465}">
      <dgm:prSet/>
      <dgm:spPr/>
      <dgm:t>
        <a:bodyPr/>
        <a:lstStyle/>
        <a:p>
          <a:endParaRPr lang="ru-RU"/>
        </a:p>
      </dgm:t>
    </dgm:pt>
    <dgm:pt modelId="{A91E7567-7927-461B-9959-9AD8779C9327}" type="sibTrans" cxnId="{703CB6B1-2441-4D84-9DD0-3489C87C5465}">
      <dgm:prSet/>
      <dgm:spPr/>
      <dgm:t>
        <a:bodyPr/>
        <a:lstStyle/>
        <a:p>
          <a:endParaRPr lang="ru-RU"/>
        </a:p>
      </dgm:t>
    </dgm:pt>
    <dgm:pt modelId="{B482AFC6-1453-41BD-9083-9E1D129881EE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Подмастерье: получал плату за свой труд, жил в семье мастера, сдавал экзамен – изготавливали шедевр 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6B9DEA-4ED9-4A2D-91AE-40DC82DA4BBB}" type="parTrans" cxnId="{83A4EC94-4982-4988-9612-1A0C8A14FBD5}">
      <dgm:prSet/>
      <dgm:spPr/>
      <dgm:t>
        <a:bodyPr/>
        <a:lstStyle/>
        <a:p>
          <a:endParaRPr lang="ru-RU"/>
        </a:p>
      </dgm:t>
    </dgm:pt>
    <dgm:pt modelId="{31655006-595E-4A96-A13D-2EC0AF649091}" type="sibTrans" cxnId="{83A4EC94-4982-4988-9612-1A0C8A14FBD5}">
      <dgm:prSet/>
      <dgm:spPr/>
      <dgm:t>
        <a:bodyPr/>
        <a:lstStyle/>
        <a:p>
          <a:endParaRPr lang="ru-RU"/>
        </a:p>
      </dgm:t>
    </dgm:pt>
    <dgm:pt modelId="{3809ECC6-1A9A-437E-93F8-86FA99FEF051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Заключал договор «О найме», длительный срок обучения, полное содержание мастером, работает бесплатно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FFD5CD-49F7-4B05-BCEA-19556CE5FA9A}" type="parTrans" cxnId="{80A75E81-CCD4-4A44-AC79-B76267871229}">
      <dgm:prSet/>
      <dgm:spPr/>
      <dgm:t>
        <a:bodyPr/>
        <a:lstStyle/>
        <a:p>
          <a:endParaRPr lang="ru-RU"/>
        </a:p>
      </dgm:t>
    </dgm:pt>
    <dgm:pt modelId="{ED6BE3B1-D76B-469B-B9B9-5AED32FDD4AB}" type="sibTrans" cxnId="{80A75E81-CCD4-4A44-AC79-B76267871229}">
      <dgm:prSet/>
      <dgm:spPr/>
      <dgm:t>
        <a:bodyPr/>
        <a:lstStyle/>
        <a:p>
          <a:endParaRPr lang="ru-RU"/>
        </a:p>
      </dgm:t>
    </dgm:pt>
    <dgm:pt modelId="{11818951-F7A4-4B5D-A1DD-4A4C29FFF67B}" type="pres">
      <dgm:prSet presAssocID="{39BB4895-6984-4B97-8CB8-14B3311EA3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0749CF-661B-42A4-A5F5-2F00E31D3089}" type="pres">
      <dgm:prSet presAssocID="{39BB4895-6984-4B97-8CB8-14B3311EA314}" presName="bkgdShp" presStyleLbl="alignAccFollowNode1" presStyleIdx="0" presStyleCnt="1"/>
      <dgm:spPr/>
    </dgm:pt>
    <dgm:pt modelId="{944C23CD-B360-401C-8DD3-ED8D13288336}" type="pres">
      <dgm:prSet presAssocID="{39BB4895-6984-4B97-8CB8-14B3311EA314}" presName="linComp" presStyleCnt="0"/>
      <dgm:spPr/>
    </dgm:pt>
    <dgm:pt modelId="{E2F608CF-05F3-4C6C-8AFE-5BEAADB7D69D}" type="pres">
      <dgm:prSet presAssocID="{236339E7-4C1C-47F0-A1B1-1173DCE3E562}" presName="compNode" presStyleCnt="0"/>
      <dgm:spPr/>
    </dgm:pt>
    <dgm:pt modelId="{F8D39DBD-7690-4062-889D-8DCC2D8200E4}" type="pres">
      <dgm:prSet presAssocID="{236339E7-4C1C-47F0-A1B1-1173DCE3E56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93EFE-85F6-40D6-AD16-9A1E60666693}" type="pres">
      <dgm:prSet presAssocID="{236339E7-4C1C-47F0-A1B1-1173DCE3E562}" presName="invisiNode" presStyleLbl="node1" presStyleIdx="0" presStyleCnt="3"/>
      <dgm:spPr/>
    </dgm:pt>
    <dgm:pt modelId="{33787233-59D4-485B-AD7E-457BC5264B28}" type="pres">
      <dgm:prSet presAssocID="{236339E7-4C1C-47F0-A1B1-1173DCE3E562}" presName="imagNode" presStyleLbl="fgImgPlace1" presStyleIdx="0" presStyleCnt="3" custScaleX="81037" custScaleY="132997" custLinFactNeighborX="-2261" custLinFactNeighborY="-168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F574EA1-7EAE-4E64-9286-DD051D7D9D2A}" type="pres">
      <dgm:prSet presAssocID="{A91E7567-7927-461B-9959-9AD8779C932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73817A8-F100-4CE4-91F9-A7DDCF43E6D9}" type="pres">
      <dgm:prSet presAssocID="{B482AFC6-1453-41BD-9083-9E1D129881EE}" presName="compNode" presStyleCnt="0"/>
      <dgm:spPr/>
    </dgm:pt>
    <dgm:pt modelId="{99398914-1C15-4BDB-9535-A97017C1BAEB}" type="pres">
      <dgm:prSet presAssocID="{B482AFC6-1453-41BD-9083-9E1D129881E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FF491-E07A-466D-8D2D-F6F2B0895E75}" type="pres">
      <dgm:prSet presAssocID="{B482AFC6-1453-41BD-9083-9E1D129881EE}" presName="invisiNode" presStyleLbl="node1" presStyleIdx="1" presStyleCnt="3"/>
      <dgm:spPr/>
    </dgm:pt>
    <dgm:pt modelId="{0937113D-3B18-4B4B-8D90-DB7E0106C4ED}" type="pres">
      <dgm:prSet presAssocID="{B482AFC6-1453-41BD-9083-9E1D129881EE}" presName="imagNode" presStyleLbl="fgImgPlace1" presStyleIdx="1" presStyleCnt="3" custScaleX="87217" custScaleY="140479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75F60F3-EACF-4C40-9781-1C6413E3280E}" type="pres">
      <dgm:prSet presAssocID="{31655006-595E-4A96-A13D-2EC0AF6490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7D23A13-5C58-419E-A192-69BFFF862EC2}" type="pres">
      <dgm:prSet presAssocID="{3809ECC6-1A9A-437E-93F8-86FA99FEF051}" presName="compNode" presStyleCnt="0"/>
      <dgm:spPr/>
    </dgm:pt>
    <dgm:pt modelId="{BDAB5AED-47D4-47EA-B93E-737C835601D6}" type="pres">
      <dgm:prSet presAssocID="{3809ECC6-1A9A-437E-93F8-86FA99FEF05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4B80F9-1087-40B9-B5C7-2B5AF8DB2289}" type="pres">
      <dgm:prSet presAssocID="{3809ECC6-1A9A-437E-93F8-86FA99FEF051}" presName="invisiNode" presStyleLbl="node1" presStyleIdx="2" presStyleCnt="3"/>
      <dgm:spPr/>
    </dgm:pt>
    <dgm:pt modelId="{94F1A589-4D52-4ED5-A3A3-926B365E8F9C}" type="pres">
      <dgm:prSet presAssocID="{3809ECC6-1A9A-437E-93F8-86FA99FEF051}" presName="imagNode" presStyleLbl="fgImgPlace1" presStyleIdx="2" presStyleCnt="3" custScaleY="140479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</dgm:ptLst>
  <dgm:cxnLst>
    <dgm:cxn modelId="{83A4EC94-4982-4988-9612-1A0C8A14FBD5}" srcId="{39BB4895-6984-4B97-8CB8-14B3311EA314}" destId="{B482AFC6-1453-41BD-9083-9E1D129881EE}" srcOrd="1" destOrd="0" parTransId="{386B9DEA-4ED9-4A2D-91AE-40DC82DA4BBB}" sibTransId="{31655006-595E-4A96-A13D-2EC0AF649091}"/>
    <dgm:cxn modelId="{B6046261-453C-481D-8802-100773002D3B}" type="presOf" srcId="{A91E7567-7927-461B-9959-9AD8779C9327}" destId="{1F574EA1-7EAE-4E64-9286-DD051D7D9D2A}" srcOrd="0" destOrd="0" presId="urn:microsoft.com/office/officeart/2005/8/layout/pList2#1"/>
    <dgm:cxn modelId="{703CB6B1-2441-4D84-9DD0-3489C87C5465}" srcId="{39BB4895-6984-4B97-8CB8-14B3311EA314}" destId="{236339E7-4C1C-47F0-A1B1-1173DCE3E562}" srcOrd="0" destOrd="0" parTransId="{DE312881-E989-499C-A702-C422C7E1DEFB}" sibTransId="{A91E7567-7927-461B-9959-9AD8779C9327}"/>
    <dgm:cxn modelId="{80A75E81-CCD4-4A44-AC79-B76267871229}" srcId="{39BB4895-6984-4B97-8CB8-14B3311EA314}" destId="{3809ECC6-1A9A-437E-93F8-86FA99FEF051}" srcOrd="2" destOrd="0" parTransId="{F2FFD5CD-49F7-4B05-BCEA-19556CE5FA9A}" sibTransId="{ED6BE3B1-D76B-469B-B9B9-5AED32FDD4AB}"/>
    <dgm:cxn modelId="{FDE6FCB4-0695-43B5-ABA1-6770E8B17329}" type="presOf" srcId="{236339E7-4C1C-47F0-A1B1-1173DCE3E562}" destId="{F8D39DBD-7690-4062-889D-8DCC2D8200E4}" srcOrd="0" destOrd="0" presId="urn:microsoft.com/office/officeart/2005/8/layout/pList2#1"/>
    <dgm:cxn modelId="{DB0831D2-7D96-4D86-8308-B912EDFEF3D8}" type="presOf" srcId="{39BB4895-6984-4B97-8CB8-14B3311EA314}" destId="{11818951-F7A4-4B5D-A1DD-4A4C29FFF67B}" srcOrd="0" destOrd="0" presId="urn:microsoft.com/office/officeart/2005/8/layout/pList2#1"/>
    <dgm:cxn modelId="{E4F75BAF-E7F9-4340-ADBC-5FB2666380C8}" type="presOf" srcId="{31655006-595E-4A96-A13D-2EC0AF649091}" destId="{575F60F3-EACF-4C40-9781-1C6413E3280E}" srcOrd="0" destOrd="0" presId="urn:microsoft.com/office/officeart/2005/8/layout/pList2#1"/>
    <dgm:cxn modelId="{6B3F25B3-EE56-4409-9D70-BC604D7FD368}" type="presOf" srcId="{B482AFC6-1453-41BD-9083-9E1D129881EE}" destId="{99398914-1C15-4BDB-9535-A97017C1BAEB}" srcOrd="0" destOrd="0" presId="urn:microsoft.com/office/officeart/2005/8/layout/pList2#1"/>
    <dgm:cxn modelId="{9C87FBEC-8AEF-41FA-9C47-E4F8D4095676}" type="presOf" srcId="{3809ECC6-1A9A-437E-93F8-86FA99FEF051}" destId="{BDAB5AED-47D4-47EA-B93E-737C835601D6}" srcOrd="0" destOrd="0" presId="urn:microsoft.com/office/officeart/2005/8/layout/pList2#1"/>
    <dgm:cxn modelId="{FA9D4492-8341-4B93-B04E-580594DF74E9}" type="presParOf" srcId="{11818951-F7A4-4B5D-A1DD-4A4C29FFF67B}" destId="{050749CF-661B-42A4-A5F5-2F00E31D3089}" srcOrd="0" destOrd="0" presId="urn:microsoft.com/office/officeart/2005/8/layout/pList2#1"/>
    <dgm:cxn modelId="{BE0D875C-9DC2-4744-916D-BDF98574F240}" type="presParOf" srcId="{11818951-F7A4-4B5D-A1DD-4A4C29FFF67B}" destId="{944C23CD-B360-401C-8DD3-ED8D13288336}" srcOrd="1" destOrd="0" presId="urn:microsoft.com/office/officeart/2005/8/layout/pList2#1"/>
    <dgm:cxn modelId="{48469826-CA32-42E1-A496-BCFE772FFE79}" type="presParOf" srcId="{944C23CD-B360-401C-8DD3-ED8D13288336}" destId="{E2F608CF-05F3-4C6C-8AFE-5BEAADB7D69D}" srcOrd="0" destOrd="0" presId="urn:microsoft.com/office/officeart/2005/8/layout/pList2#1"/>
    <dgm:cxn modelId="{E4E65651-8DB7-462A-9A6A-EBB199C60A2F}" type="presParOf" srcId="{E2F608CF-05F3-4C6C-8AFE-5BEAADB7D69D}" destId="{F8D39DBD-7690-4062-889D-8DCC2D8200E4}" srcOrd="0" destOrd="0" presId="urn:microsoft.com/office/officeart/2005/8/layout/pList2#1"/>
    <dgm:cxn modelId="{EADB5850-6BB2-48BA-A38C-2AAA62796718}" type="presParOf" srcId="{E2F608CF-05F3-4C6C-8AFE-5BEAADB7D69D}" destId="{15693EFE-85F6-40D6-AD16-9A1E60666693}" srcOrd="1" destOrd="0" presId="urn:microsoft.com/office/officeart/2005/8/layout/pList2#1"/>
    <dgm:cxn modelId="{9E63F23D-262B-424B-827C-81D1960BAF40}" type="presParOf" srcId="{E2F608CF-05F3-4C6C-8AFE-5BEAADB7D69D}" destId="{33787233-59D4-485B-AD7E-457BC5264B28}" srcOrd="2" destOrd="0" presId="urn:microsoft.com/office/officeart/2005/8/layout/pList2#1"/>
    <dgm:cxn modelId="{23C9B28E-FAF7-4D27-A044-4F5DBC39C12D}" type="presParOf" srcId="{944C23CD-B360-401C-8DD3-ED8D13288336}" destId="{1F574EA1-7EAE-4E64-9286-DD051D7D9D2A}" srcOrd="1" destOrd="0" presId="urn:microsoft.com/office/officeart/2005/8/layout/pList2#1"/>
    <dgm:cxn modelId="{989E920C-9FB8-4CE4-8815-579063F8A944}" type="presParOf" srcId="{944C23CD-B360-401C-8DD3-ED8D13288336}" destId="{D73817A8-F100-4CE4-91F9-A7DDCF43E6D9}" srcOrd="2" destOrd="0" presId="urn:microsoft.com/office/officeart/2005/8/layout/pList2#1"/>
    <dgm:cxn modelId="{7423C4CB-C186-48CF-89EE-A6CC43BD02F0}" type="presParOf" srcId="{D73817A8-F100-4CE4-91F9-A7DDCF43E6D9}" destId="{99398914-1C15-4BDB-9535-A97017C1BAEB}" srcOrd="0" destOrd="0" presId="urn:microsoft.com/office/officeart/2005/8/layout/pList2#1"/>
    <dgm:cxn modelId="{9E4A2CE4-2676-427C-B876-7248A00B26B4}" type="presParOf" srcId="{D73817A8-F100-4CE4-91F9-A7DDCF43E6D9}" destId="{8B6FF491-E07A-466D-8D2D-F6F2B0895E75}" srcOrd="1" destOrd="0" presId="urn:microsoft.com/office/officeart/2005/8/layout/pList2#1"/>
    <dgm:cxn modelId="{1B903E7A-5DE5-4768-9E3F-86E0CD9DC7B6}" type="presParOf" srcId="{D73817A8-F100-4CE4-91F9-A7DDCF43E6D9}" destId="{0937113D-3B18-4B4B-8D90-DB7E0106C4ED}" srcOrd="2" destOrd="0" presId="urn:microsoft.com/office/officeart/2005/8/layout/pList2#1"/>
    <dgm:cxn modelId="{B35A5185-9773-4073-9DBE-B3D7696EB418}" type="presParOf" srcId="{944C23CD-B360-401C-8DD3-ED8D13288336}" destId="{575F60F3-EACF-4C40-9781-1C6413E3280E}" srcOrd="3" destOrd="0" presId="urn:microsoft.com/office/officeart/2005/8/layout/pList2#1"/>
    <dgm:cxn modelId="{6AE7C1A0-4F99-4BE9-94D8-0C8BBB677ED5}" type="presParOf" srcId="{944C23CD-B360-401C-8DD3-ED8D13288336}" destId="{D7D23A13-5C58-419E-A192-69BFFF862EC2}" srcOrd="4" destOrd="0" presId="urn:microsoft.com/office/officeart/2005/8/layout/pList2#1"/>
    <dgm:cxn modelId="{E40E7615-618B-4D86-8CCD-7DA338715482}" type="presParOf" srcId="{D7D23A13-5C58-419E-A192-69BFFF862EC2}" destId="{BDAB5AED-47D4-47EA-B93E-737C835601D6}" srcOrd="0" destOrd="0" presId="urn:microsoft.com/office/officeart/2005/8/layout/pList2#1"/>
    <dgm:cxn modelId="{69B81259-F3DA-4316-847E-F36EF42F556D}" type="presParOf" srcId="{D7D23A13-5C58-419E-A192-69BFFF862EC2}" destId="{1D4B80F9-1087-40B9-B5C7-2B5AF8DB2289}" srcOrd="1" destOrd="0" presId="urn:microsoft.com/office/officeart/2005/8/layout/pList2#1"/>
    <dgm:cxn modelId="{BBBADBEE-58DA-4353-9805-C7E014B8EF5F}" type="presParOf" srcId="{D7D23A13-5C58-419E-A192-69BFFF862EC2}" destId="{94F1A589-4D52-4ED5-A3A3-926B365E8F9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01F00-FE61-494F-9E50-7C094FF53A59}">
      <dsp:nvSpPr>
        <dsp:cNvPr id="0" name=""/>
        <dsp:cNvSpPr/>
      </dsp:nvSpPr>
      <dsp:spPr>
        <a:xfrm>
          <a:off x="0" y="0"/>
          <a:ext cx="6819877" cy="93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Увеличение производства сельскохозяйственных продуктов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16" y="27416"/>
        <a:ext cx="5700273" cy="881231"/>
      </dsp:txXfrm>
    </dsp:sp>
    <dsp:sp modelId="{6314277C-B90F-4DF5-9EAD-E4BBB4DBCDE6}">
      <dsp:nvSpPr>
        <dsp:cNvPr id="0" name=""/>
        <dsp:cNvSpPr/>
      </dsp:nvSpPr>
      <dsp:spPr>
        <a:xfrm>
          <a:off x="509276" y="1066072"/>
          <a:ext cx="6819877" cy="93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Появление излишков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692" y="1093488"/>
        <a:ext cx="5647327" cy="881231"/>
      </dsp:txXfrm>
    </dsp:sp>
    <dsp:sp modelId="{258F756C-E350-4292-B866-4CA44ABB564F}">
      <dsp:nvSpPr>
        <dsp:cNvPr id="0" name=""/>
        <dsp:cNvSpPr/>
      </dsp:nvSpPr>
      <dsp:spPr>
        <a:xfrm>
          <a:off x="1018553" y="2132144"/>
          <a:ext cx="6819877" cy="93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 населения стала заниматься ремеслом и торговлей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45969" y="2159560"/>
        <a:ext cx="5647327" cy="881231"/>
      </dsp:txXfrm>
    </dsp:sp>
    <dsp:sp modelId="{3DA67A16-B26F-4CFD-A1C0-BAC4F247597E}">
      <dsp:nvSpPr>
        <dsp:cNvPr id="0" name=""/>
        <dsp:cNvSpPr/>
      </dsp:nvSpPr>
      <dsp:spPr>
        <a:xfrm>
          <a:off x="1527829" y="3198216"/>
          <a:ext cx="6819877" cy="93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Отделение ремесла от сельского хозяйства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55245" y="3225632"/>
        <a:ext cx="5647327" cy="881231"/>
      </dsp:txXfrm>
    </dsp:sp>
    <dsp:sp modelId="{9A235C91-76D4-4C5B-A1C9-946057401401}">
      <dsp:nvSpPr>
        <dsp:cNvPr id="0" name=""/>
        <dsp:cNvSpPr/>
      </dsp:nvSpPr>
      <dsp:spPr>
        <a:xfrm>
          <a:off x="2037106" y="4264288"/>
          <a:ext cx="6819877" cy="93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Увеличение обмена, развитие торговли, появление рынков, возникновение городов</a:t>
          </a:r>
          <a:endParaRPr lang="ru-RU" sz="24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4522" y="4291704"/>
        <a:ext cx="5647327" cy="881231"/>
      </dsp:txXfrm>
    </dsp:sp>
    <dsp:sp modelId="{8A441320-028B-47B6-B177-1828E0AE36BF}">
      <dsp:nvSpPr>
        <dsp:cNvPr id="0" name=""/>
        <dsp:cNvSpPr/>
      </dsp:nvSpPr>
      <dsp:spPr>
        <a:xfrm>
          <a:off x="6211436" y="683846"/>
          <a:ext cx="608441" cy="608441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127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348335" y="683846"/>
        <a:ext cx="334643" cy="457852"/>
      </dsp:txXfrm>
    </dsp:sp>
    <dsp:sp modelId="{C6638A0A-0F51-49B6-9A10-AAF3BBC16CA2}">
      <dsp:nvSpPr>
        <dsp:cNvPr id="0" name=""/>
        <dsp:cNvSpPr/>
      </dsp:nvSpPr>
      <dsp:spPr>
        <a:xfrm>
          <a:off x="6720713" y="1749918"/>
          <a:ext cx="608441" cy="608441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127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857612" y="1749918"/>
        <a:ext cx="334643" cy="457852"/>
      </dsp:txXfrm>
    </dsp:sp>
    <dsp:sp modelId="{3E408BE4-4B43-443C-B33C-DB918B984AA9}">
      <dsp:nvSpPr>
        <dsp:cNvPr id="0" name=""/>
        <dsp:cNvSpPr/>
      </dsp:nvSpPr>
      <dsp:spPr>
        <a:xfrm>
          <a:off x="7229989" y="2800389"/>
          <a:ext cx="608441" cy="608441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127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7366888" y="2800389"/>
        <a:ext cx="334643" cy="457852"/>
      </dsp:txXfrm>
    </dsp:sp>
    <dsp:sp modelId="{35859A2F-AC4F-4CDC-A33B-0817D505C4F5}">
      <dsp:nvSpPr>
        <dsp:cNvPr id="0" name=""/>
        <dsp:cNvSpPr/>
      </dsp:nvSpPr>
      <dsp:spPr>
        <a:xfrm>
          <a:off x="7739266" y="3876862"/>
          <a:ext cx="608441" cy="608441"/>
        </a:xfrm>
        <a:prstGeom prst="downArrow">
          <a:avLst>
            <a:gd name="adj1" fmla="val 55000"/>
            <a:gd name="adj2" fmla="val 45000"/>
          </a:avLst>
        </a:prstGeom>
        <a:solidFill>
          <a:srgbClr val="002060">
            <a:alpha val="90000"/>
          </a:srgbClr>
        </a:solidFill>
        <a:ln w="127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7876165" y="3876862"/>
        <a:ext cx="334643" cy="457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63D4F-134D-493B-897D-E7AAE152F83D}">
      <dsp:nvSpPr>
        <dsp:cNvPr id="0" name=""/>
        <dsp:cNvSpPr/>
      </dsp:nvSpPr>
      <dsp:spPr>
        <a:xfrm>
          <a:off x="0" y="0"/>
          <a:ext cx="85797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AEEE4-A92A-4DDF-B3A2-5661C3C621E2}">
      <dsp:nvSpPr>
        <dsp:cNvPr id="0" name=""/>
        <dsp:cNvSpPr/>
      </dsp:nvSpPr>
      <dsp:spPr>
        <a:xfrm>
          <a:off x="33289" y="0"/>
          <a:ext cx="1715940" cy="4128263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СЕНЬОР:</a:t>
          </a:r>
          <a:endParaRPr lang="ru-RU" sz="31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289" y="0"/>
        <a:ext cx="1715940" cy="4128263"/>
      </dsp:txXfrm>
    </dsp:sp>
    <dsp:sp modelId="{57A79BE8-831C-4624-90A6-DE39127C641A}">
      <dsp:nvSpPr>
        <dsp:cNvPr id="0" name=""/>
        <dsp:cNvSpPr/>
      </dsp:nvSpPr>
      <dsp:spPr>
        <a:xfrm>
          <a:off x="1844636" y="38904"/>
          <a:ext cx="6735066" cy="778080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Устанавливает пошлины на провоз товаров</a:t>
          </a:r>
          <a:endParaRPr lang="ru-RU" sz="27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44636" y="38904"/>
        <a:ext cx="6735066" cy="778080"/>
      </dsp:txXfrm>
    </dsp:sp>
    <dsp:sp modelId="{62610CF1-94B2-495D-A929-7A2E3ECC7057}">
      <dsp:nvSpPr>
        <dsp:cNvPr id="0" name=""/>
        <dsp:cNvSpPr/>
      </dsp:nvSpPr>
      <dsp:spPr>
        <a:xfrm>
          <a:off x="1715940" y="816984"/>
          <a:ext cx="6863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E29AA-9A9E-4269-9A02-72ABDA1199FD}">
      <dsp:nvSpPr>
        <dsp:cNvPr id="0" name=""/>
        <dsp:cNvSpPr/>
      </dsp:nvSpPr>
      <dsp:spPr>
        <a:xfrm>
          <a:off x="1844636" y="855888"/>
          <a:ext cx="6735066" cy="778080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его руках городское управление</a:t>
          </a:r>
          <a:endParaRPr lang="ru-RU" sz="27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44636" y="855888"/>
        <a:ext cx="6735066" cy="778080"/>
      </dsp:txXfrm>
    </dsp:sp>
    <dsp:sp modelId="{DD95F01B-F51C-42FE-8FD3-0C3BC027A996}">
      <dsp:nvSpPr>
        <dsp:cNvPr id="0" name=""/>
        <dsp:cNvSpPr/>
      </dsp:nvSpPr>
      <dsp:spPr>
        <a:xfrm>
          <a:off x="1715940" y="1633969"/>
          <a:ext cx="6863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E5986-24F2-44F2-8F18-F9C388DE0DA2}">
      <dsp:nvSpPr>
        <dsp:cNvPr id="0" name=""/>
        <dsp:cNvSpPr/>
      </dsp:nvSpPr>
      <dsp:spPr>
        <a:xfrm>
          <a:off x="1844636" y="1672873"/>
          <a:ext cx="6735066" cy="778080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Возглавляет городской суд</a:t>
          </a:r>
          <a:endParaRPr lang="ru-RU" sz="27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44636" y="1672873"/>
        <a:ext cx="6735066" cy="778080"/>
      </dsp:txXfrm>
    </dsp:sp>
    <dsp:sp modelId="{DAEAEFAB-ABD0-446A-B6D6-4DC9AF51463D}">
      <dsp:nvSpPr>
        <dsp:cNvPr id="0" name=""/>
        <dsp:cNvSpPr/>
      </dsp:nvSpPr>
      <dsp:spPr>
        <a:xfrm>
          <a:off x="1715940" y="2450954"/>
          <a:ext cx="6863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5EE6C-D66F-476F-9BD5-0C47128FA595}">
      <dsp:nvSpPr>
        <dsp:cNvPr id="0" name=""/>
        <dsp:cNvSpPr/>
      </dsp:nvSpPr>
      <dsp:spPr>
        <a:xfrm>
          <a:off x="1844636" y="2489858"/>
          <a:ext cx="6735066" cy="778080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Владеет чеканкой монет</a:t>
          </a:r>
          <a:endParaRPr lang="ru-RU" sz="27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44636" y="2489858"/>
        <a:ext cx="6735066" cy="778080"/>
      </dsp:txXfrm>
    </dsp:sp>
    <dsp:sp modelId="{46656511-875D-4ABA-AB91-28ACEDAF2F2D}">
      <dsp:nvSpPr>
        <dsp:cNvPr id="0" name=""/>
        <dsp:cNvSpPr/>
      </dsp:nvSpPr>
      <dsp:spPr>
        <a:xfrm>
          <a:off x="1715940" y="3267939"/>
          <a:ext cx="6863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E841F-099E-4FFE-A4F3-E1CB46078403}">
      <dsp:nvSpPr>
        <dsp:cNvPr id="0" name=""/>
        <dsp:cNvSpPr/>
      </dsp:nvSpPr>
      <dsp:spPr>
        <a:xfrm>
          <a:off x="1844636" y="3306843"/>
          <a:ext cx="6735066" cy="778080"/>
        </a:xfrm>
        <a:prstGeom prst="rect">
          <a:avLst/>
        </a:prstGeom>
        <a:noFill/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Может взять в лавке то, что понравилось</a:t>
          </a:r>
          <a:endParaRPr lang="ru-RU" sz="27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44636" y="3306843"/>
        <a:ext cx="6735066" cy="778080"/>
      </dsp:txXfrm>
    </dsp:sp>
    <dsp:sp modelId="{5F9450BB-BF25-4BA0-9D5F-856A116F776D}">
      <dsp:nvSpPr>
        <dsp:cNvPr id="0" name=""/>
        <dsp:cNvSpPr/>
      </dsp:nvSpPr>
      <dsp:spPr>
        <a:xfrm>
          <a:off x="1715940" y="4084924"/>
          <a:ext cx="68637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E85E8-9368-4B33-AF9F-48DC4CB9E8E5}">
      <dsp:nvSpPr>
        <dsp:cNvPr id="0" name=""/>
        <dsp:cNvSpPr/>
      </dsp:nvSpPr>
      <dsp:spPr>
        <a:xfrm>
          <a:off x="0" y="464019"/>
          <a:ext cx="820891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33D3A-1B59-407C-8362-A37F09733E48}">
      <dsp:nvSpPr>
        <dsp:cNvPr id="0" name=""/>
        <dsp:cNvSpPr/>
      </dsp:nvSpPr>
      <dsp:spPr>
        <a:xfrm>
          <a:off x="396416" y="6459"/>
          <a:ext cx="7809448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Ремесленники: оброк и барщина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1088" y="51131"/>
        <a:ext cx="7720104" cy="825776"/>
      </dsp:txXfrm>
    </dsp:sp>
    <dsp:sp modelId="{C2AD97C8-8148-47F4-BA3A-235612F1BF0B}">
      <dsp:nvSpPr>
        <dsp:cNvPr id="0" name=""/>
        <dsp:cNvSpPr/>
      </dsp:nvSpPr>
      <dsp:spPr>
        <a:xfrm>
          <a:off x="0" y="1870179"/>
          <a:ext cx="820891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F4555-CB9C-445D-B1E5-C9C8A01ED312}">
      <dsp:nvSpPr>
        <dsp:cNvPr id="0" name=""/>
        <dsp:cNvSpPr/>
      </dsp:nvSpPr>
      <dsp:spPr>
        <a:xfrm>
          <a:off x="396416" y="1412619"/>
          <a:ext cx="7809448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Купцы: налоги с торговых договоров; подать за землю; налоги с торговых договоров, обязаны давать деньги взаймы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1088" y="1457291"/>
        <a:ext cx="7720104" cy="825776"/>
      </dsp:txXfrm>
    </dsp:sp>
    <dsp:sp modelId="{CF6F260B-8F61-464B-B32E-520612CE0193}">
      <dsp:nvSpPr>
        <dsp:cNvPr id="0" name=""/>
        <dsp:cNvSpPr/>
      </dsp:nvSpPr>
      <dsp:spPr>
        <a:xfrm>
          <a:off x="0" y="3276340"/>
          <a:ext cx="8208912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D3699-5BB9-452E-98C6-C0709B9ADB90}">
      <dsp:nvSpPr>
        <dsp:cNvPr id="0" name=""/>
        <dsp:cNvSpPr/>
      </dsp:nvSpPr>
      <dsp:spPr>
        <a:xfrm>
          <a:off x="396416" y="2818780"/>
          <a:ext cx="7809448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48000"/>
                <a:satMod val="180000"/>
                <a:lumMod val="94000"/>
              </a:schemeClr>
            </a:gs>
          </a:gsLst>
          <a:lin ang="4140000" scaled="1"/>
        </a:gradFill>
        <a:ln>
          <a:noFill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Мелкие торговцы: пошлина (торговый налог), штрафы за обман покупателей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1088" y="2863452"/>
        <a:ext cx="7720104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749CF-661B-42A4-A5F5-2F00E31D3089}">
      <dsp:nvSpPr>
        <dsp:cNvPr id="0" name=""/>
        <dsp:cNvSpPr/>
      </dsp:nvSpPr>
      <dsp:spPr>
        <a:xfrm>
          <a:off x="0" y="0"/>
          <a:ext cx="8712968" cy="262469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87233-59D4-485B-AD7E-457BC5264B28}">
      <dsp:nvSpPr>
        <dsp:cNvPr id="0" name=""/>
        <dsp:cNvSpPr/>
      </dsp:nvSpPr>
      <dsp:spPr>
        <a:xfrm>
          <a:off x="446192" y="6"/>
          <a:ext cx="2074088" cy="25598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D39DBD-7690-4062-889D-8DCC2D8200E4}">
      <dsp:nvSpPr>
        <dsp:cNvPr id="0" name=""/>
        <dsp:cNvSpPr/>
      </dsp:nvSpPr>
      <dsp:spPr>
        <a:xfrm rot="10800000">
          <a:off x="261389" y="2624691"/>
          <a:ext cx="2559434" cy="32079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Мастер: собственник и работник, владеет всеми секретами производства</a:t>
          </a:r>
          <a:endParaRPr lang="ru-RU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0100" y="2624691"/>
        <a:ext cx="2402012" cy="3129245"/>
      </dsp:txXfrm>
    </dsp:sp>
    <dsp:sp modelId="{0937113D-3B18-4B4B-8D90-DB7E0106C4ED}">
      <dsp:nvSpPr>
        <dsp:cNvPr id="0" name=""/>
        <dsp:cNvSpPr/>
      </dsp:nvSpPr>
      <dsp:spPr>
        <a:xfrm>
          <a:off x="3240353" y="-19802"/>
          <a:ext cx="2232261" cy="27039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398914-1C15-4BDB-9535-A97017C1BAEB}">
      <dsp:nvSpPr>
        <dsp:cNvPr id="0" name=""/>
        <dsp:cNvSpPr/>
      </dsp:nvSpPr>
      <dsp:spPr>
        <a:xfrm rot="10800000">
          <a:off x="3076766" y="2644494"/>
          <a:ext cx="2559434" cy="32079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Подмастерье: получал плату за свой труд, жил в семье мастера, сдавал экзамен – изготавливали шедевр  </a:t>
          </a:r>
          <a:endParaRPr lang="ru-RU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55477" y="2644494"/>
        <a:ext cx="2402012" cy="3129245"/>
      </dsp:txXfrm>
    </dsp:sp>
    <dsp:sp modelId="{94F1A589-4D52-4ED5-A3A3-926B365E8F9C}">
      <dsp:nvSpPr>
        <dsp:cNvPr id="0" name=""/>
        <dsp:cNvSpPr/>
      </dsp:nvSpPr>
      <dsp:spPr>
        <a:xfrm>
          <a:off x="5892144" y="-19802"/>
          <a:ext cx="2559434" cy="27039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AB5AED-47D4-47EA-B93E-737C835601D6}">
      <dsp:nvSpPr>
        <dsp:cNvPr id="0" name=""/>
        <dsp:cNvSpPr/>
      </dsp:nvSpPr>
      <dsp:spPr>
        <a:xfrm rot="10800000">
          <a:off x="5892144" y="2644494"/>
          <a:ext cx="2559434" cy="320795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48000">
              <a:schemeClr val="accent1">
                <a:hueOff val="0"/>
                <a:satOff val="0"/>
                <a:lumOff val="0"/>
                <a:alphaOff val="0"/>
                <a:tint val="54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4000"/>
                <a:satMod val="260000"/>
              </a:schemeClr>
            </a:gs>
          </a:gsLst>
          <a:lin ang="16200000" scaled="1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Заключал договор «О найме», длительный срок обучения, полное содержание мастером, работает бесплатно</a:t>
          </a:r>
          <a:endParaRPr lang="ru-RU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970855" y="2644494"/>
        <a:ext cx="2402012" cy="3129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33203C5-9403-4D3B-9E28-CAB70013DC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DD4DD00-581F-44DA-ADC6-786CB7F2299D}" type="datetimeFigureOut">
              <a:rPr lang="ru-RU" smtClean="0"/>
              <a:pPr/>
              <a:t>20.10.2016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редневековый город\Вене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794" y="2214554"/>
            <a:ext cx="5215935" cy="439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417" y="548680"/>
            <a:ext cx="9036496" cy="1594436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средневековых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городов. Городское ремесло.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42009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0609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 городов с сеньорами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777" y="1052736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«Нет земли без сеньора».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возникали на земле феодала (короля, феодала, монастыря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815004741"/>
              </p:ext>
            </p:extLst>
          </p:nvPr>
        </p:nvGraphicFramePr>
        <p:xfrm>
          <a:off x="312777" y="2253064"/>
          <a:ext cx="8579703" cy="412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948148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47790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Сеньор устанавливал налоги:</a:t>
            </a:r>
          </a:p>
          <a:p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022898792"/>
              </p:ext>
            </p:extLst>
          </p:nvPr>
        </p:nvGraphicFramePr>
        <p:xfrm>
          <a:off x="683568" y="1397000"/>
          <a:ext cx="8208912" cy="531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203477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0502" y="216011"/>
            <a:ext cx="4903499" cy="350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95671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борьбы городов с сеньорами: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сократить поборы;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получить торговые привилегии;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стремление к самоуправлению</a:t>
            </a:r>
            <a:r>
              <a:rPr lang="ru-RU" dirty="0"/>
              <a:t>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1" y="37170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XII-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XlV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вв. начался подъем освободительного движения городского населения Западной Европы за независимость.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борьбы: военные действия и выкуп.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5157192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Последствия: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личная свобода граждан;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хартия вольности;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городское самоуправление</a:t>
            </a:r>
            <a:r>
              <a:rPr lang="ru-RU" dirty="0" smtClean="0"/>
              <a:t>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565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456" y="0"/>
            <a:ext cx="91697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48680"/>
            <a:ext cx="8208912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«Городской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воздух делает человека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свободным»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крестьянину, убежавшему от своего господина, удавалось прожить в городе «год и день», он становился свободным человеком.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968" y="2636912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город, освободившийся от власти сеньора; независимый город, имеющий собственное самоуправление.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088" y="4437112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Хартия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грамота, дававшая или подтверждающая те или иные права городов. Предоставлялась сеньорами или королем, который, как правило, поддерживал горожан в борьбе с сеньорами.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744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63408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Городское   самоуправление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1"/>
            <a:ext cx="3600400" cy="501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1244084"/>
            <a:ext cx="52200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Совет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Возглавляет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мэр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(Англия, Франция),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бургомистр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(Германия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его ведении находились суд, казна, войско.</a:t>
            </a: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Совета: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устанавливает местные налоги;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 рынком;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надзирает за порядком;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издает местные законы.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9089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686800" cy="56207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Ремесло в средневековом  городе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5180533" cy="3275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26" y="785794"/>
            <a:ext cx="90928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ремесленного производства: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мелкое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собственник орудий труда и одновременно работник;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ручной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изделий на заказ и продажу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96869"/>
            <a:ext cx="2664296" cy="41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93549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288069755"/>
              </p:ext>
            </p:extLst>
          </p:nvPr>
        </p:nvGraphicFramePr>
        <p:xfrm>
          <a:off x="251520" y="620688"/>
          <a:ext cx="87129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54921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10356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85964"/>
            <a:ext cx="9287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Ремесленный цех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организация средневековых ремесленников одной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специальности.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980728"/>
            <a:ext cx="5652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создания: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всех мастеров равных условий в производстве и продаже изделий;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ограждение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мастеров от соперничества ремесленников из других городов и сельской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слежение за качеством;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больным и нуждающимся ремесленникам.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96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82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Цехи имели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уставы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запись норм, определяющих хозяйственную деятельность и жизнь членов цеха.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8568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 цеха парижских ткачей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«Каждый парижский ткач шерсти может иметь в своем доме два широких станка и один узкий. Каждый ткач в своем доме может иметь не больше одного ученика, но не меньше чем на 4 года службы. Все сукна должны быть из шерсти и так же хороши в начале, как и в середине. Никто из цеха не должен начинать работу раньше восхода солнца под угрозой штрафа. Подмастерья-ткачи должны оставлять работу, как только прозвонит первый удар колокола к вечерней молитве, но складывать работу они должны после звона колокола»</a:t>
            </a: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758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67" y="1229261"/>
            <a:ext cx="4633267" cy="377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21651"/>
            <a:ext cx="2736304" cy="316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15679"/>
            <a:ext cx="8820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Цехи имели своих святых покровителей, эмблему, цеховую печать и кассу, совместные праздники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5433" y="5103132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Гербы цехов портных, седельщиков, бочаров, столяров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0729"/>
            <a:ext cx="3063195" cy="372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52139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507288" cy="792088"/>
          </a:xfrm>
        </p:spPr>
        <p:txBody>
          <a:bodyPr/>
          <a:lstStyle/>
          <a:p>
            <a:r>
              <a:rPr lang="ru-RU" sz="3200" b="1" dirty="0" smtClean="0"/>
              <a:t>К </a:t>
            </a:r>
            <a:r>
              <a:rPr lang="en-US" sz="3200" b="1" dirty="0" smtClean="0"/>
              <a:t>X-XI</a:t>
            </a:r>
            <a:r>
              <a:rPr lang="ru-RU" sz="3200" b="1" dirty="0" smtClean="0"/>
              <a:t>вв. в </a:t>
            </a:r>
            <a:r>
              <a:rPr lang="ru-RU" sz="3200" b="1" dirty="0" smtClean="0">
                <a:solidFill>
                  <a:srgbClr val="C00000"/>
                </a:solidFill>
              </a:rPr>
              <a:t>хозяйственной жизни </a:t>
            </a:r>
            <a:r>
              <a:rPr lang="ru-RU" sz="3200" b="1" dirty="0" smtClean="0"/>
              <a:t>Западной </a:t>
            </a:r>
            <a:r>
              <a:rPr lang="ru-RU" sz="3200" b="1" dirty="0"/>
              <a:t>Е</a:t>
            </a:r>
            <a:r>
              <a:rPr lang="ru-RU" sz="3200" b="1" dirty="0" smtClean="0"/>
              <a:t>вропы происходят </a:t>
            </a:r>
            <a:r>
              <a:rPr lang="ru-RU" sz="3200" b="1" dirty="0" smtClean="0">
                <a:solidFill>
                  <a:srgbClr val="C00000"/>
                </a:solidFill>
              </a:rPr>
              <a:t>изменения</a:t>
            </a:r>
            <a:r>
              <a:rPr lang="ru-RU" sz="3200" b="1" dirty="0" smtClean="0">
                <a:solidFill>
                  <a:srgbClr val="C00000"/>
                </a:solidFill>
              </a:rPr>
              <a:t>.</a:t>
            </a:r>
            <a:endParaRPr lang="ru-RU" sz="3200" b="1" dirty="0"/>
          </a:p>
        </p:txBody>
      </p:sp>
      <p:pic>
        <p:nvPicPr>
          <p:cNvPr id="2050" name="Picture 2" descr="C:\Users\User\Desktop\Средневековый город\борона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36"/>
            <a:ext cx="3820414" cy="525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редневековый город\sfile_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2" t="2601" r="3111" b="3148"/>
          <a:stretch/>
        </p:blipFill>
        <p:spPr bwMode="auto">
          <a:xfrm>
            <a:off x="4786314" y="1594120"/>
            <a:ext cx="3976294" cy="501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312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6839223"/>
              </p:ext>
            </p:extLst>
          </p:nvPr>
        </p:nvGraphicFramePr>
        <p:xfrm>
          <a:off x="1214414" y="714356"/>
          <a:ext cx="7241457" cy="58142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13819"/>
                <a:gridCol w="2413819"/>
                <a:gridCol w="2413819"/>
              </a:tblGrid>
              <a:tr h="1125100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Зависимый крестьянин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Городской ремесленник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12510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Каким было хозяйство?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81375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Чем владел?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12510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 кого зависел?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162514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Для чего производил продукцию?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4294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9124" y="4143380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Тогда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 стала использоваться более прогрессивная система землепользования 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"трехполье"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повлиявшая на рост урожайности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928670"/>
            <a:ext cx="3857652" cy="267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71546"/>
            <a:ext cx="3840163" cy="255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385672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83556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прекращения набегов норманнов и борьбы церкви с междоусобными войнами изменения в экономической жизни привели к следующим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последствиям: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767295010"/>
              </p:ext>
            </p:extLst>
          </p:nvPr>
        </p:nvGraphicFramePr>
        <p:xfrm>
          <a:off x="107504" y="1397000"/>
          <a:ext cx="885698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221690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20" y="1277077"/>
            <a:ext cx="4990645" cy="3366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смену натуральному хозяйству приходят товарно-денежные отношения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858" y="3068960"/>
            <a:ext cx="4694237" cy="345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686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620000" cy="63408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возникали города?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98072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берегах рек и морей ,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позволяло вести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морскую и речную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торговлю, расширять связи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52" y="1830927"/>
            <a:ext cx="3528392" cy="264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Средневековый город\Венеция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91680"/>
            <a:ext cx="375839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581127"/>
            <a:ext cx="122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Лондон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9386" y="5048002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Венеция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8158" y="3551820"/>
            <a:ext cx="3641576" cy="242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18228" y="6093296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Париж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427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821" y="116632"/>
            <a:ext cx="7246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речных переправ и бродов – «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фурт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«форд-реки»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00306"/>
            <a:ext cx="3798887" cy="253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4414" y="5500702"/>
            <a:ext cx="137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Оксфорд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428868"/>
            <a:ext cx="4114099" cy="27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43636" y="5643578"/>
            <a:ext cx="1822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Франкфурт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859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821" y="116632"/>
            <a:ext cx="643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Возле замков феодалов – «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бург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- укрепление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2345" y="764704"/>
            <a:ext cx="28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Страсбург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7349"/>
            <a:ext cx="4060825" cy="29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563" y="6237312"/>
            <a:ext cx="382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Аугсбург. Гравюра. 1493 г.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50778"/>
            <a:ext cx="4061693" cy="309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9" y="3933496"/>
            <a:ext cx="6035715" cy="233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76077" y="4860945"/>
            <a:ext cx="143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Гамбург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549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2235" y="148410"/>
            <a:ext cx="633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монастырей и резиденций архиепископов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1" y="1000108"/>
            <a:ext cx="6221871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00826" y="2071678"/>
            <a:ext cx="231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-Дени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0027" y="5805264"/>
            <a:ext cx="4094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«Сен»,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«Сан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- святой</a:t>
            </a:r>
          </a:p>
        </p:txBody>
      </p:sp>
    </p:spTree>
    <p:extLst>
      <p:ext uri="{BB962C8B-B14F-4D97-AF65-F5344CB8AC3E}">
        <p14:creationId xmlns:p14="http://schemas.microsoft.com/office/powerpoint/2010/main" xmlns="" val="3113039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319</TotalTime>
  <Words>697</Words>
  <Application>Microsoft Office PowerPoint</Application>
  <PresentationFormat>Экран (4:3)</PresentationFormat>
  <Paragraphs>90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Соседство</vt:lpstr>
      <vt:lpstr>Формирование средневековых городов. Городское ремесло.</vt:lpstr>
      <vt:lpstr>К X-XIвв. в хозяйственной жизни Западной Европы происходят изменения.</vt:lpstr>
      <vt:lpstr>Слайд 3</vt:lpstr>
      <vt:lpstr>Слайд 4</vt:lpstr>
      <vt:lpstr>Слайд 5</vt:lpstr>
      <vt:lpstr>Где возникали города?</vt:lpstr>
      <vt:lpstr>Слайд 7</vt:lpstr>
      <vt:lpstr>Слайд 8</vt:lpstr>
      <vt:lpstr>Слайд 9</vt:lpstr>
      <vt:lpstr>Борьба городов с сеньорами</vt:lpstr>
      <vt:lpstr>Слайд 11</vt:lpstr>
      <vt:lpstr>Слайд 12</vt:lpstr>
      <vt:lpstr>Слайд 13</vt:lpstr>
      <vt:lpstr>Городское   самоуправление</vt:lpstr>
      <vt:lpstr>Ремесло в средневековом  городе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средневековых городов</dc:title>
  <dc:creator>User</dc:creator>
  <cp:lastModifiedBy>Admin</cp:lastModifiedBy>
  <cp:revision>33</cp:revision>
  <dcterms:created xsi:type="dcterms:W3CDTF">2013-10-20T09:21:56Z</dcterms:created>
  <dcterms:modified xsi:type="dcterms:W3CDTF">2016-10-20T18:52:41Z</dcterms:modified>
</cp:coreProperties>
</file>