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2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9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0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0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27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9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7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1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4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4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7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9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3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8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8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crucifijo de san damian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796" r="14677" b="-796"/>
          <a:stretch/>
        </p:blipFill>
        <p:spPr bwMode="auto">
          <a:xfrm>
            <a:off x="6082353" y="0"/>
            <a:ext cx="610964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crucifijo de san dami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796" r="14030" b="-796"/>
          <a:stretch/>
        </p:blipFill>
        <p:spPr bwMode="auto">
          <a:xfrm>
            <a:off x="1" y="0"/>
            <a:ext cx="61687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9255" y="2214459"/>
            <a:ext cx="6815669" cy="3547169"/>
          </a:xfrm>
        </p:spPr>
        <p:txBody>
          <a:bodyPr/>
          <a:lstStyle/>
          <a:p>
            <a:pPr algn="l"/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J</a:t>
            </a:r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USTICIA</a:t>
            </a:r>
            <a:b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P</a:t>
            </a:r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AZ </a:t>
            </a:r>
            <a:r>
              <a:rPr lang="es-GT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E</a:t>
            </a:r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I</a:t>
            </a:r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NTEGRIDAD </a:t>
            </a:r>
            <a:r>
              <a:rPr lang="es-GT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DE LA</a:t>
            </a:r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C</a:t>
            </a:r>
            <a:r>
              <a:rPr lang="es-GT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REACIÓN</a:t>
            </a:r>
            <a:endParaRPr lang="es-GT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53029" y="5988673"/>
            <a:ext cx="6815669" cy="1320802"/>
          </a:xfrm>
        </p:spPr>
        <p:txBody>
          <a:bodyPr/>
          <a:lstStyle/>
          <a:p>
            <a:r>
              <a:rPr lang="es-GT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Manual Frailes Menores</a:t>
            </a:r>
            <a:endParaRPr lang="es-GT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86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707" t="25513" r="19756" b="14599"/>
          <a:stretch/>
        </p:blipFill>
        <p:spPr>
          <a:xfrm>
            <a:off x="1733266" y="849933"/>
            <a:ext cx="8816453" cy="52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672" t="24580" r="24161" b="14039"/>
          <a:stretch/>
        </p:blipFill>
        <p:spPr>
          <a:xfrm>
            <a:off x="1460311" y="655093"/>
            <a:ext cx="9472750" cy="57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4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567" t="24326" r="54763" b="19585"/>
          <a:stretch/>
        </p:blipFill>
        <p:spPr>
          <a:xfrm>
            <a:off x="2040339" y="1064525"/>
            <a:ext cx="4189863" cy="49541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5396" t="55821" r="27832" b="11241"/>
          <a:stretch/>
        </p:blipFill>
        <p:spPr>
          <a:xfrm>
            <a:off x="6558887" y="1860644"/>
            <a:ext cx="4205785" cy="29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5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705970" y="641444"/>
            <a:ext cx="9376014" cy="5554639"/>
            <a:chOff x="1678673" y="627797"/>
            <a:chExt cx="9498841" cy="564924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22895" t="24365" r="19757" b="14972"/>
            <a:stretch/>
          </p:blipFill>
          <p:spPr>
            <a:xfrm>
              <a:off x="1678673" y="627797"/>
              <a:ext cx="9498841" cy="564924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1787857" y="627797"/>
              <a:ext cx="3671247" cy="7506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19306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57" t="24020" r="24686" b="14039"/>
          <a:stretch/>
        </p:blipFill>
        <p:spPr>
          <a:xfrm>
            <a:off x="1501252" y="663610"/>
            <a:ext cx="9130353" cy="55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8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812" t="23471" r="19756" b="15148"/>
          <a:stretch/>
        </p:blipFill>
        <p:spPr>
          <a:xfrm>
            <a:off x="1419367" y="501797"/>
            <a:ext cx="9512489" cy="58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2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463" t="24394" r="24791" b="14599"/>
          <a:stretch/>
        </p:blipFill>
        <p:spPr>
          <a:xfrm>
            <a:off x="1310185" y="500680"/>
            <a:ext cx="9580728" cy="57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777" t="24767" r="19860" b="11987"/>
          <a:stretch/>
        </p:blipFill>
        <p:spPr>
          <a:xfrm>
            <a:off x="1269240" y="614149"/>
            <a:ext cx="9679647" cy="56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099" t="24020" r="20079" b="15159"/>
          <a:stretch/>
        </p:blipFill>
        <p:spPr>
          <a:xfrm>
            <a:off x="1965279" y="641504"/>
            <a:ext cx="8011234" cy="57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1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78" t="24580" r="23531" b="14226"/>
          <a:stretch/>
        </p:blipFill>
        <p:spPr>
          <a:xfrm>
            <a:off x="2019868" y="606642"/>
            <a:ext cx="8652681" cy="55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728" t="22155" r="19756" b="21129"/>
          <a:stretch/>
        </p:blipFill>
        <p:spPr>
          <a:xfrm>
            <a:off x="1883392" y="636353"/>
            <a:ext cx="8366077" cy="56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8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4</Words>
  <Application>Microsoft Office PowerPoint</Application>
  <PresentationFormat>Panorámica</PresentationFormat>
  <Paragraphs>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Garamond</vt:lpstr>
      <vt:lpstr>Georgia</vt:lpstr>
      <vt:lpstr>Orgánico</vt:lpstr>
      <vt:lpstr>JUSTICIA PAZ E INTEGRIDAD DE LA CREACIÓN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JUSTICIA PAZ E INTEGRIDAD DE LA CREACIÓN</dc:title>
  <dc:creator>Ilduara Orozco</dc:creator>
  <cp:lastModifiedBy>Ilduara Orozco</cp:lastModifiedBy>
  <cp:revision>9</cp:revision>
  <dcterms:created xsi:type="dcterms:W3CDTF">2018-03-19T20:02:51Z</dcterms:created>
  <dcterms:modified xsi:type="dcterms:W3CDTF">2018-03-19T21:31:36Z</dcterms:modified>
</cp:coreProperties>
</file>