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4a" ContentType="audi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C000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C000EB"/>
        </a:fontRef>
        <a:srgbClr val="C000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D1DDF4"/>
          </a:solidFill>
        </a:fill>
      </a:tcStyle>
    </a:wholeTbl>
    <a:band2H>
      <a:tcTxStyle b="def" i="def"/>
      <a:tcStyle>
        <a:tcBdr/>
        <a:fill>
          <a:solidFill>
            <a:srgbClr val="EAEFFA"/>
          </a:solidFill>
        </a:fill>
      </a:tcStyle>
    </a:band2H>
    <a:firstCol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381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381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C000EB"/>
        </a:fontRef>
        <a:srgbClr val="C000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CBEACC"/>
          </a:solidFill>
        </a:fill>
      </a:tcStyle>
    </a:wholeTbl>
    <a:band2H>
      <a:tcTxStyle b="def" i="def"/>
      <a:tcStyle>
        <a:tcBdr/>
        <a:fill>
          <a:solidFill>
            <a:srgbClr val="E7F5E7"/>
          </a:solidFill>
        </a:fill>
      </a:tcStyle>
    </a:band2H>
    <a:firstCol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381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381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C000EB"/>
        </a:fontRef>
        <a:srgbClr val="C000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E4D2F1"/>
          </a:solidFill>
        </a:fill>
      </a:tcStyle>
    </a:wholeTbl>
    <a:band2H>
      <a:tcTxStyle b="def" i="def"/>
      <a:tcStyle>
        <a:tcBdr/>
        <a:fill>
          <a:solidFill>
            <a:srgbClr val="F2EAF8"/>
          </a:solidFill>
        </a:fill>
      </a:tcStyle>
    </a:band2H>
    <a:firstCol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381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381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C000EB"/>
        </a:fontRef>
        <a:srgbClr val="C000E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4E6FB"/>
          </a:solidFill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C000EB"/>
        </a:fontRef>
        <a:srgbClr val="C000E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C000EB"/>
              </a:solidFill>
              <a:prstDash val="solid"/>
              <a:round/>
            </a:ln>
          </a:top>
          <a:bottom>
            <a:ln w="25400" cap="flat">
              <a:solidFill>
                <a:srgbClr val="C000EB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000EB"/>
              </a:solidFill>
              <a:prstDash val="solid"/>
              <a:round/>
            </a:ln>
          </a:top>
          <a:bottom>
            <a:ln w="25400" cap="flat">
              <a:solidFill>
                <a:srgbClr val="C000EB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C000EB"/>
        </a:fontRef>
        <a:srgbClr val="C000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E8CAF7"/>
          </a:solidFill>
        </a:fill>
      </a:tcStyle>
    </a:wholeTbl>
    <a:band2H>
      <a:tcTxStyle b="def" i="def"/>
      <a:tcStyle>
        <a:tcBdr/>
        <a:fill>
          <a:solidFill>
            <a:srgbClr val="F4E6FB"/>
          </a:solidFill>
        </a:fill>
      </a:tcStyle>
    </a:band2H>
    <a:firstCol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C000EB"/>
          </a:solidFill>
        </a:fill>
      </a:tcStyle>
    </a:firstCol>
    <a:la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381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C000EB"/>
          </a:solidFill>
        </a:fill>
      </a:tcStyle>
    </a:lastRow>
    <a:fir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381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C000EB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EBEBEB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solidFill>
            <a:srgbClr val="EBEBEB">
              <a:alpha val="20000"/>
            </a:srgbClr>
          </a:solidFill>
        </a:fill>
      </a:tcStyle>
    </a:firstCol>
    <a:la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50800" cap="flat">
              <a:solidFill>
                <a:srgbClr val="EBEBEB"/>
              </a:solidFill>
              <a:prstDash val="solid"/>
              <a:round/>
            </a:ln>
          </a:top>
          <a:bottom>
            <a:ln w="127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EBEBEB"/>
        </a:fontRef>
        <a:srgbClr val="EBEBEB"/>
      </a:tcTxStyle>
      <a:tcStyle>
        <a:tcBdr>
          <a:left>
            <a:ln w="12700" cap="flat">
              <a:solidFill>
                <a:srgbClr val="EBEBEB"/>
              </a:solidFill>
              <a:prstDash val="solid"/>
              <a:round/>
            </a:ln>
          </a:left>
          <a:right>
            <a:ln w="12700" cap="flat">
              <a:solidFill>
                <a:srgbClr val="EBEBEB"/>
              </a:solidFill>
              <a:prstDash val="solid"/>
              <a:round/>
            </a:ln>
          </a:right>
          <a:top>
            <a:ln w="12700" cap="flat">
              <a:solidFill>
                <a:srgbClr val="EBEBEB"/>
              </a:solidFill>
              <a:prstDash val="solid"/>
              <a:round/>
            </a:ln>
          </a:top>
          <a:bottom>
            <a:ln w="25400" cap="flat">
              <a:solidFill>
                <a:srgbClr val="EBEBEB"/>
              </a:solidFill>
              <a:prstDash val="solid"/>
              <a:round/>
            </a:ln>
          </a:bottom>
          <a:insideH>
            <a:ln w="12700" cap="flat">
              <a:solidFill>
                <a:srgbClr val="EBEBEB"/>
              </a:solidFill>
              <a:prstDash val="solid"/>
              <a:round/>
            </a:ln>
          </a:insideH>
          <a:insideV>
            <a:ln w="12700" cap="flat">
              <a:solidFill>
                <a:srgbClr val="EBEBEB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4119562" y="3464717"/>
            <a:ext cx="16144877" cy="3571878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4119562" y="7250906"/>
            <a:ext cx="16144877" cy="121443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xfrm>
            <a:off x="11935814" y="13010554"/>
            <a:ext cx="494513" cy="50264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4601764" y="1067257"/>
            <a:ext cx="15180472" cy="8358190"/>
          </a:xfrm>
          <a:prstGeom prst="rect">
            <a:avLst/>
          </a:prstGeom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4119562" y="9679781"/>
            <a:ext cx="16144877" cy="1518049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4119562" y="11430000"/>
            <a:ext cx="16144877" cy="128587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11935814" y="13001625"/>
            <a:ext cx="494513" cy="50264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4119562" y="4947046"/>
            <a:ext cx="16144877" cy="3821909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xfrm>
            <a:off x="11935814" y="13010554"/>
            <a:ext cx="494513" cy="50264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12406311" y="589358"/>
            <a:ext cx="7858127" cy="12162237"/>
          </a:xfrm>
          <a:prstGeom prst="rect">
            <a:avLst/>
          </a:prstGeom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4119562" y="589358"/>
            <a:ext cx="7572376" cy="6465096"/>
          </a:xfrm>
          <a:prstGeom prst="rect">
            <a:avLst/>
          </a:prstGeom>
        </p:spPr>
        <p:txBody>
          <a:bodyPr anchor="b"/>
          <a:lstStyle>
            <a:lvl1pPr>
              <a:defRPr sz="7200"/>
            </a:lvl1pPr>
          </a:lstStyle>
          <a:p>
            <a:pPr/>
            <a:r>
              <a:t>Texte du titre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4119562" y="7375921"/>
            <a:ext cx="7572376" cy="535781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xfrm>
            <a:off x="11935814" y="13010554"/>
            <a:ext cx="494513" cy="50264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4119562" y="3393280"/>
            <a:ext cx="16144877" cy="8947549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12406311" y="3339703"/>
            <a:ext cx="7858127" cy="9572626"/>
          </a:xfrm>
          <a:prstGeom prst="rect">
            <a:avLst/>
          </a:prstGeom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4119562" y="3339703"/>
            <a:ext cx="7572376" cy="9572626"/>
          </a:xfrm>
          <a:prstGeom prst="rect">
            <a:avLst/>
          </a:prstGeom>
        </p:spPr>
        <p:txBody>
          <a:bodyPr/>
          <a:lstStyle>
            <a:lvl1pPr marL="465363" indent="-465363">
              <a:spcBef>
                <a:spcPts val="4500"/>
              </a:spcBef>
              <a:buClr>
                <a:srgbClr val="EBEBEB"/>
              </a:buClr>
              <a:defRPr sz="3800"/>
            </a:lvl1pPr>
            <a:lvl2pPr marL="808263" indent="-465363">
              <a:spcBef>
                <a:spcPts val="4500"/>
              </a:spcBef>
              <a:buClr>
                <a:srgbClr val="EBEBEB"/>
              </a:buClr>
              <a:defRPr sz="3800"/>
            </a:lvl2pPr>
            <a:lvl3pPr marL="1151164" indent="-465363">
              <a:spcBef>
                <a:spcPts val="4500"/>
              </a:spcBef>
              <a:buClr>
                <a:srgbClr val="EBEBEB"/>
              </a:buClr>
              <a:defRPr sz="3800"/>
            </a:lvl3pPr>
            <a:lvl4pPr marL="1494064" indent="-465364">
              <a:spcBef>
                <a:spcPts val="4500"/>
              </a:spcBef>
              <a:buClr>
                <a:srgbClr val="EBEBEB"/>
              </a:buClr>
              <a:defRPr sz="3800"/>
            </a:lvl4pPr>
            <a:lvl5pPr marL="1836964" indent="-465364">
              <a:spcBef>
                <a:spcPts val="4500"/>
              </a:spcBef>
              <a:buClr>
                <a:srgbClr val="EBEBEB"/>
              </a:buClr>
              <a:defRPr sz="3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4119562" y="1357312"/>
            <a:ext cx="16144877" cy="11001376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12442031" y="7911703"/>
            <a:ext cx="7858127" cy="4839892"/>
          </a:xfrm>
          <a:prstGeom prst="rect">
            <a:avLst/>
          </a:prstGeom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12442031" y="589358"/>
            <a:ext cx="7858127" cy="6911580"/>
          </a:xfrm>
          <a:prstGeom prst="rect">
            <a:avLst/>
          </a:prstGeom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4119562" y="589358"/>
            <a:ext cx="7858126" cy="12162237"/>
          </a:xfrm>
          <a:prstGeom prst="rect">
            <a:avLst/>
          </a:prstGeom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"/>
          </p:nvPr>
        </p:nvSpPr>
        <p:spPr>
          <a:xfrm>
            <a:off x="4833937" y="8947546"/>
            <a:ext cx="14716127" cy="64770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b="1" i="1" sz="3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1pPr>
            <a:lvl2pPr marL="788893" indent="-382493" algn="ctr">
              <a:lnSpc>
                <a:spcPct val="110000"/>
              </a:lnSpc>
              <a:spcBef>
                <a:spcPts val="0"/>
              </a:spcBef>
              <a:defRPr b="1" i="1" sz="3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2pPr>
            <a:lvl3pPr marL="1195293" indent="-382493" algn="ctr">
              <a:lnSpc>
                <a:spcPct val="110000"/>
              </a:lnSpc>
              <a:spcBef>
                <a:spcPts val="0"/>
              </a:spcBef>
              <a:defRPr b="1" i="1" sz="3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3pPr>
            <a:lvl4pPr marL="1601693" indent="-382493" algn="ctr">
              <a:lnSpc>
                <a:spcPct val="110000"/>
              </a:lnSpc>
              <a:spcBef>
                <a:spcPts val="0"/>
              </a:spcBef>
              <a:defRPr b="1" i="1" sz="3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4pPr>
            <a:lvl5pPr marL="2008093" indent="-382493" algn="ctr">
              <a:lnSpc>
                <a:spcPct val="110000"/>
              </a:lnSpc>
              <a:spcBef>
                <a:spcPts val="0"/>
              </a:spcBef>
              <a:defRPr b="1" i="1" sz="3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4" name="Shape 94"/>
          <p:cNvSpPr/>
          <p:nvPr>
            <p:ph type="body" sz="quarter" idx="13"/>
          </p:nvPr>
        </p:nvSpPr>
        <p:spPr>
          <a:xfrm>
            <a:off x="4833937" y="6052542"/>
            <a:ext cx="14716128" cy="914402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b="1" sz="50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20202"/>
                  </a:outerShdw>
                </a:effectLst>
                <a:latin typeface="+mj-lt"/>
                <a:ea typeface="+mj-ea"/>
                <a:cs typeface="+mj-cs"/>
                <a:sym typeface="Helvetica Neue"/>
              </a:defRPr>
            </a:pP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4119562" y="285750"/>
            <a:ext cx="16144877" cy="3018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3610166" y="3962400"/>
            <a:ext cx="9550401" cy="975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 anchor="ctr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1935814" y="13019484"/>
            <a:ext cx="494513" cy="502641"/>
          </a:xfrm>
          <a:prstGeom prst="rect">
            <a:avLst/>
          </a:prstGeom>
          <a:ln w="12700">
            <a:miter lim="400000"/>
          </a:ln>
        </p:spPr>
        <p:txBody>
          <a:bodyPr wrap="none" lIns="71436" tIns="71436" rIns="71436" bIns="71436">
            <a:spAutoFit/>
          </a:bodyPr>
          <a:lstStyle>
            <a:lvl1pPr>
              <a:defRPr sz="2400">
                <a:solidFill>
                  <a:srgbClr val="EBEBEB"/>
                </a:solidFill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0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549834" marR="0" indent="-549834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956235" marR="0" indent="-549834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1362635" marR="0" indent="-549835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1769035" marR="0" indent="-549835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2175435" marR="0" indent="-549835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2581835" marR="0" indent="-549835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2988235" marR="0" indent="-549835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3394635" marR="0" indent="-549835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3801035" marR="0" indent="-549835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6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bodyStyle>
    <p:other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01 Born to Be Wild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</p:spPr>
      </p:pic>
      <p:sp>
        <p:nvSpPr>
          <p:cNvPr id="120" name="Shape 120"/>
          <p:cNvSpPr/>
          <p:nvPr>
            <p:ph type="ctrTitle"/>
          </p:nvPr>
        </p:nvSpPr>
        <p:spPr>
          <a:xfrm>
            <a:off x="4119562" y="3464717"/>
            <a:ext cx="16144878" cy="3571878"/>
          </a:xfrm>
          <a:prstGeom prst="rect">
            <a:avLst/>
          </a:prstGeom>
        </p:spPr>
        <p:txBody>
          <a:bodyPr/>
          <a:lstStyle/>
          <a:p>
            <a:pPr/>
            <a:r>
              <a:t>Toy Run 2016</a:t>
            </a:r>
          </a:p>
        </p:txBody>
      </p:sp>
      <p:sp>
        <p:nvSpPr>
          <p:cNvPr id="121" name="Shape 121"/>
          <p:cNvSpPr/>
          <p:nvPr>
            <p:ph type="subTitle" sz="quarter" idx="1"/>
          </p:nvPr>
        </p:nvSpPr>
        <p:spPr>
          <a:xfrm>
            <a:off x="4119562" y="7250906"/>
            <a:ext cx="16144878" cy="1214439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8EF4EF"/>
                </a:solidFill>
              </a:defRPr>
            </a:pPr>
            <a:r>
              <a:t>Wind and Fire Mc</a:t>
            </a:r>
            <a:r>
              <a:rPr>
                <a:solidFill>
                  <a:srgbClr val="FFFFFF"/>
                </a:solidFill>
              </a:rPr>
              <a:t> </a:t>
            </a:r>
            <a:r>
              <a:rPr>
                <a:solidFill>
                  <a:schemeClr val="accent5"/>
                </a:solidFill>
              </a:rPr>
              <a:t>Chapter 189</a:t>
            </a:r>
            <a:r>
              <a:rPr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Reunion Island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999" vol="50000">
                <p:cTn id="7" fill="hold" display="0">
                  <p:stCondLst>
                    <p:cond delay="indefinite"/>
                  </p:stCondLst>
                </p:cTn>
                <p:tgtEl>
                  <p:spTgt spid="1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ctrTitle"/>
          </p:nvPr>
        </p:nvSpPr>
        <p:spPr>
          <a:xfrm>
            <a:off x="4119562" y="3464717"/>
            <a:ext cx="16144878" cy="3571878"/>
          </a:xfrm>
          <a:prstGeom prst="rect">
            <a:avLst/>
          </a:prstGeom>
        </p:spPr>
        <p:txBody>
          <a:bodyPr/>
          <a:lstStyle/>
          <a:p>
            <a:pPr/>
            <a:r>
              <a:t>Résumé</a:t>
            </a:r>
          </a:p>
        </p:txBody>
      </p:sp>
      <p:sp>
        <p:nvSpPr>
          <p:cNvPr id="124" name="Shape 124"/>
          <p:cNvSpPr/>
          <p:nvPr>
            <p:ph type="subTitle" sz="quarter" idx="1"/>
          </p:nvPr>
        </p:nvSpPr>
        <p:spPr>
          <a:xfrm>
            <a:off x="4119562" y="7250906"/>
            <a:ext cx="16144878" cy="1214439"/>
          </a:xfrm>
          <a:prstGeom prst="rect">
            <a:avLst/>
          </a:prstGeom>
        </p:spPr>
        <p:txBody>
          <a:bodyPr/>
          <a:lstStyle>
            <a:lvl1pPr defTabSz="591501">
              <a:defRPr sz="2300">
                <a:effectLst>
                  <a:outerShdw sx="100000" sy="100000" kx="0" ky="0" algn="b" rotWithShape="0" blurRad="38100" dist="18288" dir="5400000">
                    <a:srgbClr val="000000"/>
                  </a:outerShdw>
                </a:effectLst>
              </a:defRPr>
            </a:lvl1pPr>
          </a:lstStyle>
          <a:p>
            <a:pPr/>
            <a:r>
              <a:t>l’affiche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dissolv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42396" y="573639"/>
            <a:ext cx="9299208" cy="131512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ctrTitle"/>
          </p:nvPr>
        </p:nvSpPr>
        <p:spPr>
          <a:xfrm>
            <a:off x="4119562" y="3464717"/>
            <a:ext cx="16144878" cy="3571878"/>
          </a:xfrm>
          <a:prstGeom prst="rect">
            <a:avLst/>
          </a:prstGeom>
        </p:spPr>
        <p:txBody>
          <a:bodyPr/>
          <a:lstStyle/>
          <a:p>
            <a:pPr/>
            <a:r>
              <a:t>Jour 1</a:t>
            </a:r>
          </a:p>
        </p:txBody>
      </p:sp>
      <p:sp>
        <p:nvSpPr>
          <p:cNvPr id="129" name="Shape 129"/>
          <p:cNvSpPr/>
          <p:nvPr>
            <p:ph type="subTitle" sz="quarter" idx="1"/>
          </p:nvPr>
        </p:nvSpPr>
        <p:spPr>
          <a:xfrm>
            <a:off x="4119562" y="7250906"/>
            <a:ext cx="16144878" cy="1214439"/>
          </a:xfrm>
          <a:prstGeom prst="rect">
            <a:avLst/>
          </a:prstGeom>
        </p:spPr>
        <p:txBody>
          <a:bodyPr/>
          <a:lstStyle/>
          <a:p>
            <a:pPr/>
            <a:r>
              <a:t>la préparation…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image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75258" y="461131"/>
            <a:ext cx="17033483" cy="12036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dissolv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ctrTitle"/>
          </p:nvPr>
        </p:nvSpPr>
        <p:spPr>
          <a:xfrm>
            <a:off x="4119562" y="3464717"/>
            <a:ext cx="16144878" cy="3571878"/>
          </a:xfrm>
          <a:prstGeom prst="rect">
            <a:avLst/>
          </a:prstGeom>
        </p:spPr>
        <p:txBody>
          <a:bodyPr/>
          <a:lstStyle/>
          <a:p>
            <a:pPr/>
            <a:r>
              <a:t>jour 2</a:t>
            </a:r>
          </a:p>
        </p:txBody>
      </p:sp>
      <p:sp>
        <p:nvSpPr>
          <p:cNvPr id="134" name="Shape 134"/>
          <p:cNvSpPr/>
          <p:nvPr>
            <p:ph type="subTitle" sz="quarter" idx="1"/>
          </p:nvPr>
        </p:nvSpPr>
        <p:spPr>
          <a:xfrm>
            <a:off x="4119562" y="7250906"/>
            <a:ext cx="16144878" cy="1214439"/>
          </a:xfrm>
          <a:prstGeom prst="rect">
            <a:avLst/>
          </a:prstGeom>
        </p:spPr>
        <p:txBody>
          <a:bodyPr/>
          <a:lstStyle/>
          <a:p>
            <a:pPr/>
            <a:r>
              <a:t>l’évenement !!!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61608" y="580731"/>
            <a:ext cx="17260784" cy="12197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dissolv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84014" y="694791"/>
            <a:ext cx="17215973" cy="121656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push dir="l"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body" sz="quarter" idx="1"/>
          </p:nvPr>
        </p:nvSpPr>
        <p:spPr>
          <a:xfrm>
            <a:off x="4833937" y="8947546"/>
            <a:ext cx="14716128" cy="1713691"/>
          </a:xfrm>
          <a:prstGeom prst="rect">
            <a:avLst/>
          </a:prstGeom>
        </p:spPr>
        <p:txBody>
          <a:bodyPr/>
          <a:lstStyle/>
          <a:p>
            <a:pPr/>
            <a:r>
              <a:t>Wind and Fire MC Chapter 189 Reunion Island</a:t>
            </a:r>
          </a:p>
          <a:p>
            <a:pPr/>
          </a:p>
          <a:p>
            <a:pPr/>
            <a:r>
              <a:t>Merci pour votre soutien…</a:t>
            </a:r>
          </a:p>
        </p:txBody>
      </p:sp>
      <p:sp>
        <p:nvSpPr>
          <p:cNvPr id="141" name="Shape 141"/>
          <p:cNvSpPr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b="1" sz="50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20202"/>
                  </a:outerShdw>
                </a:effectLst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« no war, no territory, just saves lives 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circl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EBEBEB"/>
      </a:dk1>
      <a:lt1>
        <a:srgbClr val="C000EB"/>
      </a:lt1>
      <a:dk2>
        <a:srgbClr val="A7A7A7"/>
      </a:dk2>
      <a:lt2>
        <a:srgbClr val="535353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BEBEB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 upright="0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C000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 upright="0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C000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BEBEB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 upright="0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C000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 upright="0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C000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