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5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37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376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41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42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88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194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125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916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19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880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13831-3BB9-4A89-A366-202071C8D2DE}" type="datetimeFigureOut">
              <a:rPr lang="en-US" smtClean="0"/>
              <a:t>7/17/2017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2F049-B95E-455D-A3DB-7E3CA5FDE4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98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901646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dirty="0">
              <a:solidFill>
                <a:srgbClr val="FF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773" y="1259531"/>
            <a:ext cx="11352944" cy="5336478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1400" dirty="0"/>
              <a:t>Windows </a:t>
            </a:r>
            <a:r>
              <a:rPr lang="en-US" sz="1400" dirty="0" smtClean="0"/>
              <a:t>Server </a:t>
            </a:r>
            <a:r>
              <a:rPr lang="en-US" sz="1400" dirty="0"/>
              <a:t>is a network operating system Microsoft, and can be deployed in medium to large scale industries in order to allow administrators to centrally manage the entire network setup right from a single location</a:t>
            </a:r>
            <a:r>
              <a:rPr lang="en-US" sz="1400" dirty="0" smtClean="0"/>
              <a:t>.</a:t>
            </a:r>
          </a:p>
          <a:p>
            <a:pPr algn="l"/>
            <a:endParaRPr lang="en-US" sz="1400" dirty="0"/>
          </a:p>
          <a:p>
            <a:pPr algn="l"/>
            <a:r>
              <a:rPr lang="en-US" sz="1400" dirty="0" smtClean="0"/>
              <a:t>The </a:t>
            </a:r>
            <a:r>
              <a:rPr lang="en-US" sz="1400" dirty="0"/>
              <a:t>network operating system (NOS) has some additional server specific features integrated in it. These additional features include</a:t>
            </a:r>
            <a:r>
              <a:rPr lang="en-US" sz="1400" dirty="0" smtClean="0"/>
              <a:t>:</a:t>
            </a:r>
          </a:p>
          <a:p>
            <a:pPr algn="l"/>
            <a:r>
              <a:rPr lang="en-US" sz="1400" dirty="0"/>
              <a:t>Active Directory Domain Services (AD DS)</a:t>
            </a:r>
          </a:p>
          <a:p>
            <a:pPr algn="l"/>
            <a:r>
              <a:rPr lang="en-US" sz="1400" dirty="0"/>
              <a:t>Dynamic Host Configuration Protocol (DHCP)</a:t>
            </a:r>
          </a:p>
          <a:p>
            <a:pPr algn="l"/>
            <a:r>
              <a:rPr lang="en-US" sz="1400" dirty="0"/>
              <a:t>Domain Name System (DNS)</a:t>
            </a:r>
          </a:p>
          <a:p>
            <a:pPr algn="l"/>
            <a:r>
              <a:rPr lang="en-US" sz="1400" dirty="0"/>
              <a:t>Active Directory Certificate Services (AD CS)</a:t>
            </a:r>
          </a:p>
          <a:p>
            <a:pPr algn="l"/>
            <a:r>
              <a:rPr lang="en-US" sz="1400" dirty="0"/>
              <a:t>Active Directory Federation Services (AD FS)</a:t>
            </a:r>
          </a:p>
          <a:p>
            <a:pPr algn="l"/>
            <a:r>
              <a:rPr lang="en-US" sz="1400" dirty="0"/>
              <a:t>Distributed File System (DFS), etc.</a:t>
            </a:r>
          </a:p>
          <a:p>
            <a:pPr algn="l"/>
            <a:r>
              <a:rPr lang="en-US" sz="1400" b="1" dirty="0" smtClean="0"/>
              <a:t>Requirements</a:t>
            </a:r>
          </a:p>
          <a:p>
            <a:pPr algn="l"/>
            <a:r>
              <a:rPr lang="en-US" sz="1400" dirty="0" smtClean="0"/>
              <a:t>The </a:t>
            </a:r>
            <a:r>
              <a:rPr lang="en-US" sz="1400" dirty="0"/>
              <a:t>computer must meet the following minimum system </a:t>
            </a:r>
            <a:r>
              <a:rPr lang="en-US" sz="1400" dirty="0" smtClean="0"/>
              <a:t>requirements</a:t>
            </a:r>
          </a:p>
          <a:p>
            <a:pPr algn="l"/>
            <a:r>
              <a:rPr lang="en-US" sz="1400" dirty="0"/>
              <a:t>1.4 GHz x86/x64 or Itanium 2 processor</a:t>
            </a:r>
          </a:p>
          <a:p>
            <a:pPr algn="l"/>
            <a:r>
              <a:rPr lang="en-US" sz="1400" dirty="0"/>
              <a:t>512 MB RAM (2 GB recommended)</a:t>
            </a:r>
          </a:p>
          <a:p>
            <a:pPr algn="l"/>
            <a:r>
              <a:rPr lang="en-US" sz="1400" dirty="0"/>
              <a:t>Super VGA or higher display</a:t>
            </a:r>
          </a:p>
          <a:p>
            <a:pPr algn="l"/>
            <a:r>
              <a:rPr lang="en-US" sz="1400" dirty="0"/>
              <a:t>32 GB disk space (10 GB for Foundation Edition)</a:t>
            </a:r>
          </a:p>
          <a:p>
            <a:pPr algn="l"/>
            <a:r>
              <a:rPr lang="en-US" sz="1400" dirty="0"/>
              <a:t>DVD drive</a:t>
            </a:r>
          </a:p>
          <a:p>
            <a:pPr algn="l"/>
            <a:r>
              <a:rPr lang="en-US" sz="1400" dirty="0"/>
              <a:t>Keyboard and pointing device</a:t>
            </a:r>
          </a:p>
          <a:p>
            <a:pPr algn="l"/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02819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6518097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93" y="986319"/>
            <a:ext cx="11271607" cy="5763802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Install Windows Server </a:t>
            </a:r>
            <a:endParaRPr lang="en-US" dirty="0"/>
          </a:p>
          <a:p>
            <a:pPr marL="0" indent="0">
              <a:buNone/>
            </a:pPr>
            <a:r>
              <a:rPr lang="en-US" sz="1400" dirty="0" smtClean="0"/>
              <a:t>Power on the computer on which Microsoft Windows Server 2008 R2 is to be installed.</a:t>
            </a:r>
          </a:p>
          <a:p>
            <a:pPr marL="0" indent="0">
              <a:buNone/>
            </a:pPr>
            <a:r>
              <a:rPr lang="en-US" sz="1400" dirty="0" smtClean="0"/>
              <a:t>Enter into the BIOS setup to make the computer boot from DVD.</a:t>
            </a:r>
          </a:p>
          <a:p>
            <a:pPr marL="0" indent="0">
              <a:buNone/>
            </a:pPr>
            <a:r>
              <a:rPr lang="en-US" sz="1400" dirty="0" smtClean="0"/>
              <a:t>Insert Microsoft Windows Server 2008 R2 bootable installation media.</a:t>
            </a:r>
          </a:p>
          <a:p>
            <a:pPr marL="0" indent="0">
              <a:buNone/>
            </a:pPr>
            <a:r>
              <a:rPr lang="en-US" sz="1400" dirty="0" smtClean="0"/>
              <a:t>Once inserted, reboot the computer.</a:t>
            </a:r>
          </a:p>
          <a:p>
            <a:pPr marL="0" indent="0">
              <a:buNone/>
            </a:pPr>
            <a:r>
              <a:rPr lang="en-US" sz="1400" dirty="0" smtClean="0"/>
              <a:t>On the Install Windows screen, click Next.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dirty="0"/>
              <a:t>On the next page, click </a:t>
            </a:r>
            <a:r>
              <a:rPr lang="en-US" sz="1400" b="1" dirty="0"/>
              <a:t>Install now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804" y="3075516"/>
            <a:ext cx="4294729" cy="316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88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009" y="1116708"/>
            <a:ext cx="10515600" cy="57412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 smtClean="0"/>
              <a:t>On Select the Operating System you want to install page, from the displayed Windows Server 2008 R2 editions, select the appropriate edition that is to be installed.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r>
              <a:rPr lang="en-US" sz="1400" dirty="0"/>
              <a:t>On the next page, type the 25-character product key and click</a:t>
            </a:r>
            <a:r>
              <a:rPr lang="en-US" sz="1400" b="1" dirty="0"/>
              <a:t> Next.</a:t>
            </a:r>
            <a:endParaRPr lang="en-US" sz="1400" dirty="0"/>
          </a:p>
          <a:p>
            <a:r>
              <a:rPr lang="en-US" sz="1400" dirty="0"/>
              <a:t>On </a:t>
            </a:r>
            <a:r>
              <a:rPr lang="en-US" sz="1400" b="1" dirty="0"/>
              <a:t>Please read the</a:t>
            </a:r>
            <a:r>
              <a:rPr lang="en-US" sz="1400" dirty="0"/>
              <a:t> </a:t>
            </a:r>
            <a:r>
              <a:rPr lang="en-US" sz="1400" b="1" dirty="0"/>
              <a:t>License terms</a:t>
            </a:r>
            <a:r>
              <a:rPr lang="en-US" sz="1400" dirty="0"/>
              <a:t> page, check </a:t>
            </a:r>
            <a:r>
              <a:rPr lang="en-US" sz="1400" b="1" dirty="0"/>
              <a:t>I accept the license terms</a:t>
            </a:r>
            <a:r>
              <a:rPr lang="en-US" sz="1400" dirty="0"/>
              <a:t> checkbox and click </a:t>
            </a:r>
            <a:r>
              <a:rPr lang="en-US" sz="1400" b="1" dirty="0"/>
              <a:t>Next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09" y="1714358"/>
            <a:ext cx="4781764" cy="3574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91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7022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37690"/>
            <a:ext cx="11353800" cy="5139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On </a:t>
            </a:r>
            <a:r>
              <a:rPr lang="en-US" sz="1400" b="1" dirty="0"/>
              <a:t>Which type of installation do you want</a:t>
            </a:r>
            <a:r>
              <a:rPr lang="en-US" sz="1400" dirty="0"/>
              <a:t> page, click </a:t>
            </a:r>
            <a:r>
              <a:rPr lang="en-US" sz="1400" b="1" dirty="0"/>
              <a:t>Custom (advanced</a:t>
            </a:r>
            <a:r>
              <a:rPr lang="en-US" sz="1400" b="1" dirty="0" smtClean="0"/>
              <a:t>)</a:t>
            </a:r>
            <a:r>
              <a:rPr lang="en-US" sz="1400" dirty="0" smtClean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i="1" dirty="0"/>
              <a:t>Click Custom (Advance)</a:t>
            </a: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254" y="1325563"/>
            <a:ext cx="4828986" cy="3694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9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17142"/>
            <a:ext cx="11353800" cy="5159821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On </a:t>
            </a:r>
            <a:r>
              <a:rPr lang="en-US" sz="1400" b="1" dirty="0"/>
              <a:t>Where do you want to install Windows</a:t>
            </a:r>
            <a:r>
              <a:rPr lang="en-US" sz="1400" dirty="0"/>
              <a:t> page, ensure that the hard disk drive on which Windows Server 2008 R2 is to be installed is selected.</a:t>
            </a:r>
          </a:p>
          <a:p>
            <a:pPr marL="0" indent="0">
              <a:buNone/>
            </a:pPr>
            <a:r>
              <a:rPr lang="en-US" sz="1400" dirty="0"/>
              <a:t>Once selected, click </a:t>
            </a:r>
            <a:r>
              <a:rPr lang="en-US" sz="1400" b="1" dirty="0"/>
              <a:t>Drive options (advanced</a:t>
            </a:r>
            <a:r>
              <a:rPr lang="en-US" sz="1400" b="1" dirty="0" smtClean="0"/>
              <a:t>)</a:t>
            </a:r>
            <a:r>
              <a:rPr lang="en-US" sz="1400" dirty="0" smtClean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i="1" dirty="0"/>
              <a:t> </a:t>
            </a:r>
            <a:r>
              <a:rPr lang="en-US" sz="1400" i="1" dirty="0" smtClean="0"/>
              <a:t>                                                                         Click </a:t>
            </a:r>
            <a:r>
              <a:rPr lang="en-US" sz="1400" i="1" dirty="0"/>
              <a:t>Drive Options</a:t>
            </a: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86" y="1637100"/>
            <a:ext cx="4260483" cy="3301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15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00026"/>
            <a:ext cx="11353800" cy="5357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From the enabled options, click </a:t>
            </a:r>
            <a:r>
              <a:rPr lang="en-US" sz="1400" b="1" dirty="0"/>
              <a:t>New</a:t>
            </a:r>
            <a:r>
              <a:rPr lang="en-US" sz="1400" dirty="0"/>
              <a:t> to create a new disk drive partition.</a:t>
            </a:r>
          </a:p>
          <a:p>
            <a:pPr marL="0" indent="0">
              <a:buNone/>
            </a:pPr>
            <a:r>
              <a:rPr lang="en-US" sz="1400" dirty="0"/>
              <a:t>On the </a:t>
            </a:r>
            <a:r>
              <a:rPr lang="en-US" sz="1400" b="1" dirty="0"/>
              <a:t>Size </a:t>
            </a:r>
            <a:r>
              <a:rPr lang="en-US" sz="1400" dirty="0"/>
              <a:t>field, specify the size of the new volume in MB</a:t>
            </a:r>
            <a:r>
              <a:rPr lang="en-US" sz="1400" dirty="0" smtClean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i="1" dirty="0"/>
              <a:t>Specify Volume Size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467" y="2106702"/>
            <a:ext cx="5322145" cy="411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034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9" y="1376736"/>
            <a:ext cx="11281881" cy="5481263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On the displayed </a:t>
            </a:r>
            <a:r>
              <a:rPr lang="en-US" sz="1400" b="1" dirty="0"/>
              <a:t>Install Windows </a:t>
            </a:r>
            <a:r>
              <a:rPr lang="en-US" sz="1400" dirty="0"/>
              <a:t>message</a:t>
            </a:r>
            <a:r>
              <a:rPr lang="en-US" sz="1400" b="1" dirty="0"/>
              <a:t> </a:t>
            </a:r>
            <a:r>
              <a:rPr lang="en-US" sz="1400" dirty="0"/>
              <a:t>box, click </a:t>
            </a:r>
            <a:r>
              <a:rPr lang="en-US" sz="1400" b="1" dirty="0"/>
              <a:t>OK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Back on the same page, click to select the hard disk drive partition (</a:t>
            </a:r>
            <a:r>
              <a:rPr lang="en-US" sz="1400" b="1" dirty="0"/>
              <a:t>E. g.</a:t>
            </a:r>
            <a:r>
              <a:rPr lang="en-US" sz="1400" dirty="0"/>
              <a:t> </a:t>
            </a:r>
            <a:r>
              <a:rPr lang="en-US" sz="1400" b="1" dirty="0"/>
              <a:t>Disk 0 Partition 2,</a:t>
            </a:r>
            <a:r>
              <a:rPr lang="en-US" sz="1400" dirty="0"/>
              <a:t> in this demonstration) where Windows Server 2008 R2 is to be installed and click </a:t>
            </a:r>
            <a:r>
              <a:rPr lang="en-US" sz="1400" b="1" dirty="0"/>
              <a:t>Next</a:t>
            </a:r>
            <a:r>
              <a:rPr lang="en-US" sz="1400" b="1" dirty="0" smtClean="0"/>
              <a:t>.</a:t>
            </a:r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endParaRPr lang="en-US" sz="1400" b="1" dirty="0" smtClean="0"/>
          </a:p>
          <a:p>
            <a:pPr marL="0" indent="0">
              <a:buNone/>
            </a:pPr>
            <a:endParaRPr lang="en-US" sz="1400" b="1" dirty="0"/>
          </a:p>
          <a:p>
            <a:pPr marL="0" indent="0">
              <a:buNone/>
            </a:pPr>
            <a:r>
              <a:rPr lang="en-US" sz="1400" i="1" dirty="0"/>
              <a:t>Select Disk Partition</a:t>
            </a:r>
            <a:endParaRPr lang="en-US" sz="1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61" y="2183160"/>
            <a:ext cx="4486514" cy="3364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409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73996"/>
            <a:ext cx="11353800" cy="54761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400" dirty="0"/>
              <a:t>On the </a:t>
            </a:r>
            <a:r>
              <a:rPr lang="en-US" sz="1400" b="1" dirty="0"/>
              <a:t>Installing </a:t>
            </a:r>
            <a:r>
              <a:rPr lang="en-US" sz="1400" b="1" dirty="0" smtClean="0"/>
              <a:t>Windows </a:t>
            </a:r>
            <a:r>
              <a:rPr lang="en-US" sz="1400" dirty="0" smtClean="0"/>
              <a:t>page</a:t>
            </a:r>
            <a:r>
              <a:rPr lang="en-US" sz="1400" dirty="0"/>
              <a:t>, wait till the Windows Server 2008 R2 installed and the computer get restarted</a:t>
            </a:r>
            <a:r>
              <a:rPr lang="en-US" sz="1400" dirty="0" smtClean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sz="1400" i="1" dirty="0"/>
              <a:t>Installing </a:t>
            </a:r>
            <a:r>
              <a:rPr lang="en-US" sz="1400" i="1" dirty="0" smtClean="0"/>
              <a:t>Windows</a:t>
            </a:r>
          </a:p>
          <a:p>
            <a:pPr marL="0" indent="0">
              <a:buNone/>
            </a:pPr>
            <a:r>
              <a:rPr lang="en-US" sz="1400" b="1" dirty="0"/>
              <a:t>Note:</a:t>
            </a:r>
            <a:r>
              <a:rPr lang="en-US" sz="1400" dirty="0"/>
              <a:t> Do not press any key if the screen displays the message, ‘</a:t>
            </a:r>
            <a:r>
              <a:rPr lang="en-US" sz="1400" b="1" dirty="0"/>
              <a:t>Press any key to boot from CD or DVD’</a:t>
            </a:r>
            <a:r>
              <a:rPr lang="en-US" sz="1400" dirty="0"/>
              <a:t> while computer restarts for the first time, to resume the installation process.</a:t>
            </a: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29" y="1560585"/>
            <a:ext cx="4726244" cy="3627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508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“Tech News”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564" y="1469204"/>
            <a:ext cx="11907748" cy="5229547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After second restart, on the displayed screen, click </a:t>
            </a:r>
            <a:r>
              <a:rPr lang="en-US" sz="1400" b="1" dirty="0"/>
              <a:t>OK</a:t>
            </a:r>
            <a:r>
              <a:rPr lang="en-US" sz="1400" dirty="0"/>
              <a:t> to change the user password before logging on for the first time.</a:t>
            </a:r>
          </a:p>
          <a:p>
            <a:pPr marL="0" indent="0">
              <a:buNone/>
            </a:pPr>
            <a:r>
              <a:rPr lang="en-US" sz="1400" dirty="0"/>
              <a:t>On the available fields, type and retype the new password and press </a:t>
            </a:r>
            <a:r>
              <a:rPr lang="en-US" sz="1400" b="1" dirty="0"/>
              <a:t>Enter</a:t>
            </a:r>
            <a:r>
              <a:rPr lang="en-US" sz="1400" dirty="0" smtClean="0"/>
              <a:t>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i="1" dirty="0"/>
              <a:t>Change </a:t>
            </a:r>
            <a:r>
              <a:rPr lang="en-US" sz="1400" i="1" dirty="0" smtClean="0"/>
              <a:t>Password</a:t>
            </a:r>
          </a:p>
          <a:p>
            <a:pPr marL="0" indent="0">
              <a:buNone/>
            </a:pPr>
            <a:r>
              <a:rPr lang="en-US" sz="1400" dirty="0"/>
              <a:t>On the next confirmation screen, click </a:t>
            </a:r>
            <a:r>
              <a:rPr lang="en-US" sz="1400" b="1" dirty="0"/>
              <a:t>OK </a:t>
            </a:r>
            <a:r>
              <a:rPr lang="en-US" sz="1400" dirty="0"/>
              <a:t>to log on to the Windows Server 2008 R2 computer.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580" y="2135257"/>
            <a:ext cx="4815287" cy="3503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6576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255</Words>
  <Application>Microsoft Office PowerPoint</Application>
  <PresentationFormat>Widescreen</PresentationFormat>
  <Paragraphs>147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Aharoni</vt:lpstr>
      <vt:lpstr>Arial</vt:lpstr>
      <vt:lpstr>Calibri</vt:lpstr>
      <vt:lpstr>Calibri Light</vt:lpstr>
      <vt:lpstr>Office Theme</vt:lpstr>
      <vt:lpstr>“Tech News”</vt:lpstr>
      <vt:lpstr>“Tech News”</vt:lpstr>
      <vt:lpstr>“Tech News”</vt:lpstr>
      <vt:lpstr>“Tech News”</vt:lpstr>
      <vt:lpstr>“Tech News”</vt:lpstr>
      <vt:lpstr>“Tech News”</vt:lpstr>
      <vt:lpstr>“Tech News”</vt:lpstr>
      <vt:lpstr>“Tech News”</vt:lpstr>
      <vt:lpstr>“Tech News”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“Tech News”</dc:title>
  <dc:creator>a</dc:creator>
  <cp:lastModifiedBy>a</cp:lastModifiedBy>
  <cp:revision>6</cp:revision>
  <dcterms:created xsi:type="dcterms:W3CDTF">2017-07-17T10:06:11Z</dcterms:created>
  <dcterms:modified xsi:type="dcterms:W3CDTF">2017-07-17T10:28:54Z</dcterms:modified>
</cp:coreProperties>
</file>