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A99F5F-EB33-47AA-8129-89DC104C15B3}" type="datetimeFigureOut">
              <a:rPr lang="en-US" smtClean="0"/>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C3FB2-970F-4AB1-92FE-1CCB562D4680}" type="slidenum">
              <a:rPr lang="en-US" smtClean="0"/>
              <a:t>‹#›</a:t>
            </a:fld>
            <a:endParaRPr lang="en-US"/>
          </a:p>
        </p:txBody>
      </p:sp>
    </p:spTree>
    <p:extLst>
      <p:ext uri="{BB962C8B-B14F-4D97-AF65-F5344CB8AC3E}">
        <p14:creationId xmlns:p14="http://schemas.microsoft.com/office/powerpoint/2010/main" val="1992756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A99F5F-EB33-47AA-8129-89DC104C15B3}" type="datetimeFigureOut">
              <a:rPr lang="en-US" smtClean="0"/>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C3FB2-970F-4AB1-92FE-1CCB562D4680}" type="slidenum">
              <a:rPr lang="en-US" smtClean="0"/>
              <a:t>‹#›</a:t>
            </a:fld>
            <a:endParaRPr lang="en-US"/>
          </a:p>
        </p:txBody>
      </p:sp>
    </p:spTree>
    <p:extLst>
      <p:ext uri="{BB962C8B-B14F-4D97-AF65-F5344CB8AC3E}">
        <p14:creationId xmlns:p14="http://schemas.microsoft.com/office/powerpoint/2010/main" val="1149320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A99F5F-EB33-47AA-8129-89DC104C15B3}" type="datetimeFigureOut">
              <a:rPr lang="en-US" smtClean="0"/>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C3FB2-970F-4AB1-92FE-1CCB562D4680}" type="slidenum">
              <a:rPr lang="en-US" smtClean="0"/>
              <a:t>‹#›</a:t>
            </a:fld>
            <a:endParaRPr lang="en-US"/>
          </a:p>
        </p:txBody>
      </p:sp>
    </p:spTree>
    <p:extLst>
      <p:ext uri="{BB962C8B-B14F-4D97-AF65-F5344CB8AC3E}">
        <p14:creationId xmlns:p14="http://schemas.microsoft.com/office/powerpoint/2010/main" val="2375360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A99F5F-EB33-47AA-8129-89DC104C15B3}" type="datetimeFigureOut">
              <a:rPr lang="en-US" smtClean="0"/>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C3FB2-970F-4AB1-92FE-1CCB562D4680}" type="slidenum">
              <a:rPr lang="en-US" smtClean="0"/>
              <a:t>‹#›</a:t>
            </a:fld>
            <a:endParaRPr lang="en-US"/>
          </a:p>
        </p:txBody>
      </p:sp>
    </p:spTree>
    <p:extLst>
      <p:ext uri="{BB962C8B-B14F-4D97-AF65-F5344CB8AC3E}">
        <p14:creationId xmlns:p14="http://schemas.microsoft.com/office/powerpoint/2010/main" val="393093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A99F5F-EB33-47AA-8129-89DC104C15B3}" type="datetimeFigureOut">
              <a:rPr lang="en-US" smtClean="0"/>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C3FB2-970F-4AB1-92FE-1CCB562D4680}" type="slidenum">
              <a:rPr lang="en-US" smtClean="0"/>
              <a:t>‹#›</a:t>
            </a:fld>
            <a:endParaRPr lang="en-US"/>
          </a:p>
        </p:txBody>
      </p:sp>
    </p:spTree>
    <p:extLst>
      <p:ext uri="{BB962C8B-B14F-4D97-AF65-F5344CB8AC3E}">
        <p14:creationId xmlns:p14="http://schemas.microsoft.com/office/powerpoint/2010/main" val="2269450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A99F5F-EB33-47AA-8129-89DC104C15B3}" type="datetimeFigureOut">
              <a:rPr lang="en-US" smtClean="0"/>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9C3FB2-970F-4AB1-92FE-1CCB562D4680}" type="slidenum">
              <a:rPr lang="en-US" smtClean="0"/>
              <a:t>‹#›</a:t>
            </a:fld>
            <a:endParaRPr lang="en-US"/>
          </a:p>
        </p:txBody>
      </p:sp>
    </p:spTree>
    <p:extLst>
      <p:ext uri="{BB962C8B-B14F-4D97-AF65-F5344CB8AC3E}">
        <p14:creationId xmlns:p14="http://schemas.microsoft.com/office/powerpoint/2010/main" val="180622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A99F5F-EB33-47AA-8129-89DC104C15B3}" type="datetimeFigureOut">
              <a:rPr lang="en-US" smtClean="0"/>
              <a:t>8/1/2017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9C3FB2-970F-4AB1-92FE-1CCB562D4680}" type="slidenum">
              <a:rPr lang="en-US" smtClean="0"/>
              <a:t>‹#›</a:t>
            </a:fld>
            <a:endParaRPr lang="en-US"/>
          </a:p>
        </p:txBody>
      </p:sp>
    </p:spTree>
    <p:extLst>
      <p:ext uri="{BB962C8B-B14F-4D97-AF65-F5344CB8AC3E}">
        <p14:creationId xmlns:p14="http://schemas.microsoft.com/office/powerpoint/2010/main" val="1278346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A99F5F-EB33-47AA-8129-89DC104C15B3}" type="datetimeFigureOut">
              <a:rPr lang="en-US" smtClean="0"/>
              <a:t>8/1/2017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9C3FB2-970F-4AB1-92FE-1CCB562D4680}" type="slidenum">
              <a:rPr lang="en-US" smtClean="0"/>
              <a:t>‹#›</a:t>
            </a:fld>
            <a:endParaRPr lang="en-US"/>
          </a:p>
        </p:txBody>
      </p:sp>
    </p:spTree>
    <p:extLst>
      <p:ext uri="{BB962C8B-B14F-4D97-AF65-F5344CB8AC3E}">
        <p14:creationId xmlns:p14="http://schemas.microsoft.com/office/powerpoint/2010/main" val="1922692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A99F5F-EB33-47AA-8129-89DC104C15B3}" type="datetimeFigureOut">
              <a:rPr lang="en-US" smtClean="0"/>
              <a:t>8/1/2017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9C3FB2-970F-4AB1-92FE-1CCB562D4680}" type="slidenum">
              <a:rPr lang="en-US" smtClean="0"/>
              <a:t>‹#›</a:t>
            </a:fld>
            <a:endParaRPr lang="en-US"/>
          </a:p>
        </p:txBody>
      </p:sp>
    </p:spTree>
    <p:extLst>
      <p:ext uri="{BB962C8B-B14F-4D97-AF65-F5344CB8AC3E}">
        <p14:creationId xmlns:p14="http://schemas.microsoft.com/office/powerpoint/2010/main" val="2457922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A99F5F-EB33-47AA-8129-89DC104C15B3}" type="datetimeFigureOut">
              <a:rPr lang="en-US" smtClean="0"/>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9C3FB2-970F-4AB1-92FE-1CCB562D4680}" type="slidenum">
              <a:rPr lang="en-US" smtClean="0"/>
              <a:t>‹#›</a:t>
            </a:fld>
            <a:endParaRPr lang="en-US"/>
          </a:p>
        </p:txBody>
      </p:sp>
    </p:spTree>
    <p:extLst>
      <p:ext uri="{BB962C8B-B14F-4D97-AF65-F5344CB8AC3E}">
        <p14:creationId xmlns:p14="http://schemas.microsoft.com/office/powerpoint/2010/main" val="82890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A99F5F-EB33-47AA-8129-89DC104C15B3}" type="datetimeFigureOut">
              <a:rPr lang="en-US" smtClean="0"/>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9C3FB2-970F-4AB1-92FE-1CCB562D4680}" type="slidenum">
              <a:rPr lang="en-US" smtClean="0"/>
              <a:t>‹#›</a:t>
            </a:fld>
            <a:endParaRPr lang="en-US"/>
          </a:p>
        </p:txBody>
      </p:sp>
    </p:spTree>
    <p:extLst>
      <p:ext uri="{BB962C8B-B14F-4D97-AF65-F5344CB8AC3E}">
        <p14:creationId xmlns:p14="http://schemas.microsoft.com/office/powerpoint/2010/main" val="1926774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99F5F-EB33-47AA-8129-89DC104C15B3}" type="datetimeFigureOut">
              <a:rPr lang="en-US" smtClean="0"/>
              <a:t>8/1/2017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9C3FB2-970F-4AB1-92FE-1CCB562D4680}" type="slidenum">
              <a:rPr lang="en-US" smtClean="0"/>
              <a:t>‹#›</a:t>
            </a:fld>
            <a:endParaRPr lang="en-US"/>
          </a:p>
        </p:txBody>
      </p:sp>
    </p:spTree>
    <p:extLst>
      <p:ext uri="{BB962C8B-B14F-4D97-AF65-F5344CB8AC3E}">
        <p14:creationId xmlns:p14="http://schemas.microsoft.com/office/powerpoint/2010/main" val="1614871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2.xml"/><Relationship Id="rId4" Type="http://schemas.openxmlformats.org/officeDocument/2006/relationships/image" Target="../media/image7.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1533" y="207963"/>
            <a:ext cx="9144000" cy="778356"/>
          </a:xfrm>
        </p:spPr>
        <p:txBody>
          <a:bodyPr>
            <a:normAutofit/>
          </a:bodyPr>
          <a:lstStyle/>
          <a:p>
            <a:pPr algn="r"/>
            <a:r>
              <a:rPr lang="en-US" sz="4000" b="1" dirty="0" smtClean="0">
                <a:solidFill>
                  <a:srgbClr val="FF0000"/>
                </a:solidFill>
              </a:rPr>
              <a:t>Configuring Server in a RACK</a:t>
            </a:r>
            <a:endParaRPr lang="en-US" sz="4000" b="1" dirty="0">
              <a:solidFill>
                <a:srgbClr val="FF0000"/>
              </a:solidFill>
            </a:endParaRPr>
          </a:p>
        </p:txBody>
      </p:sp>
      <p:sp>
        <p:nvSpPr>
          <p:cNvPr id="3" name="Subtitle 2"/>
          <p:cNvSpPr>
            <a:spLocks noGrp="1"/>
          </p:cNvSpPr>
          <p:nvPr>
            <p:ph type="subTitle" idx="1"/>
          </p:nvPr>
        </p:nvSpPr>
        <p:spPr>
          <a:xfrm>
            <a:off x="1616467" y="1105418"/>
            <a:ext cx="9144000" cy="5552236"/>
          </a:xfrm>
        </p:spPr>
        <p:txBody>
          <a:bodyPr>
            <a:normAutofit/>
          </a:bodyPr>
          <a:lstStyle/>
          <a:p>
            <a:pPr algn="l"/>
            <a:r>
              <a:rPr lang="en-US" sz="1600" b="1" dirty="0" smtClean="0"/>
              <a:t>Where to Configure:</a:t>
            </a:r>
          </a:p>
          <a:p>
            <a:pPr algn="l"/>
            <a:r>
              <a:rPr lang="en-US" sz="1600" dirty="0" smtClean="0"/>
              <a:t>In the rack</a:t>
            </a:r>
          </a:p>
          <a:p>
            <a:pPr algn="l"/>
            <a:r>
              <a:rPr lang="en-US" sz="1600" dirty="0" smtClean="0"/>
              <a:t>On the bench</a:t>
            </a:r>
          </a:p>
          <a:p>
            <a:pPr algn="l"/>
            <a:endParaRPr lang="en-US" sz="1600" dirty="0"/>
          </a:p>
          <a:p>
            <a:pPr algn="l"/>
            <a:r>
              <a:rPr lang="en-US" sz="1600" b="1" dirty="0" smtClean="0"/>
              <a:t>Precautions:</a:t>
            </a:r>
          </a:p>
          <a:p>
            <a:pPr algn="l"/>
            <a:r>
              <a:rPr lang="en-US" sz="1600" b="1" dirty="0" smtClean="0"/>
              <a:t>Anchor the Equipment Rack: </a:t>
            </a:r>
            <a:r>
              <a:rPr lang="en-US" sz="1600" dirty="0" smtClean="0"/>
              <a:t>The equipment rack must be anchored to an unmovable support to prevent it from falling over when one or more servers are extended in front of it on slide assemblies. The equipment rack must be installed according to the manufacturer's instructions.</a:t>
            </a:r>
          </a:p>
          <a:p>
            <a:pPr algn="l"/>
            <a:r>
              <a:rPr lang="en-US" sz="1600" b="1" dirty="0" smtClean="0"/>
              <a:t>Main AC Power Disconnect: </a:t>
            </a:r>
            <a:r>
              <a:rPr lang="en-US" sz="1600" dirty="0" smtClean="0"/>
              <a:t>It is responsible for installing an AC power disconnect for the entire rack unit. This main disconnect must be readily accessible, and it must be labeled as controlling power to the entire unit, not just to the server(s).</a:t>
            </a:r>
          </a:p>
          <a:p>
            <a:pPr algn="l"/>
            <a:r>
              <a:rPr lang="en-US" sz="1600" b="1" dirty="0" smtClean="0"/>
              <a:t>Grounding the Rack Installation: </a:t>
            </a:r>
            <a:r>
              <a:rPr lang="en-US" sz="1600" dirty="0" smtClean="0"/>
              <a:t>To avoid a potential electrical shock hazard, you must include a third wire safety grounding conductor with the rack installation. </a:t>
            </a:r>
          </a:p>
          <a:p>
            <a:pPr algn="l"/>
            <a:r>
              <a:rPr lang="en-US" sz="1600" b="1" dirty="0" smtClean="0"/>
              <a:t>Temperature: </a:t>
            </a:r>
            <a:r>
              <a:rPr lang="en-US" sz="1600" dirty="0" smtClean="0"/>
              <a:t>Extreme fluctuations in temperature can cause a variety of problems in your server.</a:t>
            </a:r>
          </a:p>
          <a:p>
            <a:pPr algn="l"/>
            <a:r>
              <a:rPr lang="en-US" sz="1600" b="1" dirty="0" smtClean="0"/>
              <a:t>Ventilation: </a:t>
            </a:r>
            <a:r>
              <a:rPr lang="en-US" sz="1600" dirty="0" smtClean="0"/>
              <a:t>The equipment rack must provide sufficient airflow to the front of the server to maintain proper cooling. It must also include ventilation sufficient to exhaust.</a:t>
            </a:r>
            <a:endParaRPr lang="en-US" sz="1600" dirty="0"/>
          </a:p>
        </p:txBody>
      </p:sp>
    </p:spTree>
    <p:extLst>
      <p:ext uri="{BB962C8B-B14F-4D97-AF65-F5344CB8AC3E}">
        <p14:creationId xmlns:p14="http://schemas.microsoft.com/office/powerpoint/2010/main" val="391422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908569" cy="703387"/>
          </a:xfrm>
        </p:spPr>
        <p:txBody>
          <a:bodyPr>
            <a:normAutofit/>
          </a:bodyPr>
          <a:lstStyle/>
          <a:p>
            <a:pPr algn="r"/>
            <a:r>
              <a:rPr lang="en-US" sz="4000" b="1" dirty="0" smtClean="0">
                <a:solidFill>
                  <a:srgbClr val="FF0000"/>
                </a:solidFill>
              </a:rPr>
              <a:t>Configuring Server in a RACK</a:t>
            </a:r>
            <a:endParaRPr lang="en-US" sz="4000" b="1" dirty="0">
              <a:solidFill>
                <a:srgbClr val="FF0000"/>
              </a:solidFill>
            </a:endParaRPr>
          </a:p>
        </p:txBody>
      </p:sp>
      <p:sp>
        <p:nvSpPr>
          <p:cNvPr id="3" name="Content Placeholder 2"/>
          <p:cNvSpPr>
            <a:spLocks noGrp="1"/>
          </p:cNvSpPr>
          <p:nvPr>
            <p:ph idx="1"/>
          </p:nvPr>
        </p:nvSpPr>
        <p:spPr>
          <a:xfrm>
            <a:off x="838200" y="1068512"/>
            <a:ext cx="10515600" cy="5108451"/>
          </a:xfrm>
        </p:spPr>
        <p:txBody>
          <a:bodyPr>
            <a:normAutofit/>
          </a:bodyPr>
          <a:lstStyle/>
          <a:p>
            <a:pPr marL="0" indent="0">
              <a:buNone/>
            </a:pPr>
            <a:r>
              <a:rPr lang="en-US" sz="1600" b="1" dirty="0" smtClean="0"/>
              <a:t>Mounting Methods</a:t>
            </a:r>
          </a:p>
          <a:p>
            <a:pPr marL="0" indent="0">
              <a:buNone/>
            </a:pPr>
            <a:r>
              <a:rPr lang="en-US" sz="1600" dirty="0" smtClean="0"/>
              <a:t>Bracket Kit : This mounting method is quick and easy, but makes it somewhat difficult to service the server.</a:t>
            </a:r>
          </a:p>
          <a:p>
            <a:pPr marL="0" indent="0">
              <a:buNone/>
            </a:pPr>
            <a:r>
              <a:rPr lang="en-US" sz="1600" dirty="0" smtClean="0"/>
              <a:t>Optional Slide Rail Kit : This mounting method is more complicated, but allows the server to be more easily serviced.</a:t>
            </a:r>
          </a:p>
          <a:p>
            <a:pPr marL="0" indent="0">
              <a:buNone/>
            </a:pPr>
            <a:r>
              <a:rPr lang="en-US" sz="1600" b="1" dirty="0" smtClean="0"/>
              <a:t>Installing the Server Using the Bracket Kit</a:t>
            </a:r>
          </a:p>
          <a:p>
            <a:pPr marL="0" indent="0">
              <a:buNone/>
            </a:pPr>
            <a:r>
              <a:rPr lang="en-US" sz="1600" dirty="0" smtClean="0"/>
              <a:t>Required Tools : Screwdriver</a:t>
            </a:r>
          </a:p>
          <a:p>
            <a:pPr marL="0" indent="0">
              <a:buNone/>
            </a:pPr>
            <a:r>
              <a:rPr lang="en-US" sz="1600" dirty="0" smtClean="0"/>
              <a:t>Mounting in a Four-Post Rack System</a:t>
            </a:r>
          </a:p>
          <a:p>
            <a:pPr marL="0" indent="0">
              <a:buNone/>
            </a:pPr>
            <a:r>
              <a:rPr lang="en-US" sz="1600" b="1" dirty="0" smtClean="0"/>
              <a:t>Attach Brackets to Chassis</a:t>
            </a:r>
          </a:p>
          <a:p>
            <a:pPr marL="0" indent="0">
              <a:buNone/>
            </a:pPr>
            <a:r>
              <a:rPr lang="en-US" sz="1600" dirty="0" smtClean="0"/>
              <a:t>Chassis bracket in front-mount position</a:t>
            </a:r>
          </a:p>
          <a:p>
            <a:pPr marL="0" indent="0">
              <a:buNone/>
            </a:pPr>
            <a:endParaRPr lang="en-US" sz="1600" dirty="0" smtClean="0"/>
          </a:p>
          <a:p>
            <a:pPr marL="0" indent="0">
              <a:buNone/>
            </a:pPr>
            <a:r>
              <a:rPr lang="en-US" sz="1600" dirty="0" smtClean="0"/>
              <a:t>Bracket holes</a:t>
            </a:r>
          </a:p>
          <a:p>
            <a:pPr marL="0" indent="0">
              <a:buNone/>
            </a:pPr>
            <a:r>
              <a:rPr lang="en-US" sz="1600" dirty="0" smtClean="0"/>
              <a:t>Chassis tabs</a:t>
            </a:r>
          </a:p>
          <a:p>
            <a:pPr marL="0" indent="0">
              <a:buNone/>
            </a:pPr>
            <a:r>
              <a:rPr lang="en-US" sz="1600" dirty="0" smtClean="0"/>
              <a:t>#6-32 x 3/16-inch screw</a:t>
            </a:r>
          </a:p>
          <a:p>
            <a:pPr marL="0" indent="0">
              <a:buNone/>
            </a:pPr>
            <a:endParaRPr lang="en-US" sz="1600"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86087" y="2052823"/>
            <a:ext cx="4267521" cy="123951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6440" y="3292333"/>
            <a:ext cx="2990289" cy="1252214"/>
          </a:xfrm>
          <a:prstGeom prst="rect">
            <a:avLst/>
          </a:prstGeom>
        </p:spPr>
      </p:pic>
    </p:spTree>
    <p:extLst>
      <p:ext uri="{BB962C8B-B14F-4D97-AF65-F5344CB8AC3E}">
        <p14:creationId xmlns:p14="http://schemas.microsoft.com/office/powerpoint/2010/main" val="3529234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4484"/>
          </a:xfrm>
        </p:spPr>
        <p:txBody>
          <a:bodyPr>
            <a:normAutofit/>
          </a:bodyPr>
          <a:lstStyle/>
          <a:p>
            <a:pPr algn="r"/>
            <a:r>
              <a:rPr lang="en-US" sz="4000" b="1" dirty="0" smtClean="0">
                <a:solidFill>
                  <a:srgbClr val="FF0000"/>
                </a:solidFill>
              </a:rPr>
              <a:t>Configuring Server in a RACK</a:t>
            </a:r>
            <a:endParaRPr lang="en-US" sz="4000" b="1" dirty="0">
              <a:solidFill>
                <a:srgbClr val="FF0000"/>
              </a:solidFill>
            </a:endParaRPr>
          </a:p>
        </p:txBody>
      </p:sp>
      <p:sp>
        <p:nvSpPr>
          <p:cNvPr id="3" name="Content Placeholder 2"/>
          <p:cNvSpPr>
            <a:spLocks noGrp="1"/>
          </p:cNvSpPr>
          <p:nvPr>
            <p:ph idx="1"/>
          </p:nvPr>
        </p:nvSpPr>
        <p:spPr>
          <a:xfrm>
            <a:off x="838200" y="1109610"/>
            <a:ext cx="10515600" cy="5067353"/>
          </a:xfrm>
        </p:spPr>
        <p:txBody>
          <a:bodyPr>
            <a:normAutofit/>
          </a:bodyPr>
          <a:lstStyle/>
          <a:p>
            <a:pPr marL="0" indent="0">
              <a:buNone/>
            </a:pPr>
            <a:r>
              <a:rPr lang="en-US" sz="1600" b="1" dirty="0" smtClean="0"/>
              <a:t>Attach Chassis Disks to Chassis: </a:t>
            </a:r>
            <a:r>
              <a:rPr lang="en-US" sz="1600" dirty="0" smtClean="0"/>
              <a:t>Place a chassis disk at the side of the chassis towards the rear </a:t>
            </a:r>
          </a:p>
          <a:p>
            <a:pPr marL="0" indent="0">
              <a:buNone/>
            </a:pPr>
            <a:r>
              <a:rPr lang="en-US" sz="1600" dirty="0" smtClean="0"/>
              <a:t>Install screw (B) and tighten.</a:t>
            </a:r>
          </a:p>
          <a:p>
            <a:pPr marL="0" indent="0">
              <a:buNone/>
            </a:pPr>
            <a:r>
              <a:rPr lang="en-US" sz="1600" dirty="0" smtClean="0"/>
              <a:t>In the same manner, attach a chassis disk to the opposite side of the chassis</a:t>
            </a:r>
            <a:r>
              <a:rPr lang="en-US" sz="1600" b="1" dirty="0" smtClean="0"/>
              <a:t>. </a:t>
            </a:r>
          </a:p>
          <a:p>
            <a:pPr marL="0" indent="0">
              <a:buNone/>
            </a:pPr>
            <a:r>
              <a:rPr lang="en-US" sz="1600" b="1" dirty="0" smtClean="0"/>
              <a:t>Install Chassis Handles :</a:t>
            </a:r>
            <a:r>
              <a:rPr lang="en-US" sz="1600" dirty="0" smtClean="0"/>
              <a:t> between the chassis and the chassis bracket.</a:t>
            </a:r>
          </a:p>
          <a:p>
            <a:pPr marL="0" indent="0">
              <a:buNone/>
            </a:pPr>
            <a:r>
              <a:rPr lang="en-US" sz="1600" dirty="0" smtClean="0"/>
              <a:t>Align the hole in the handle with the unused hole in the chassis bracket.</a:t>
            </a:r>
          </a:p>
          <a:p>
            <a:pPr marL="0" indent="0">
              <a:buNone/>
            </a:pPr>
            <a:r>
              <a:rPr lang="en-US" sz="1600" dirty="0" smtClean="0"/>
              <a:t>Install a spacer (B) between the handle and the chassis bracket.</a:t>
            </a:r>
          </a:p>
          <a:p>
            <a:pPr marL="0" indent="0">
              <a:buNone/>
            </a:pPr>
            <a:r>
              <a:rPr lang="en-US" sz="1600" dirty="0" smtClean="0"/>
              <a:t>Install and tighten screw (C) to secure the handle.</a:t>
            </a:r>
          </a:p>
          <a:p>
            <a:pPr marL="0" indent="0">
              <a:buNone/>
            </a:pPr>
            <a:r>
              <a:rPr lang="en-US" sz="1600" dirty="0" smtClean="0"/>
              <a:t>In the same manner, attach the other handle to the opposite side.</a:t>
            </a:r>
          </a:p>
          <a:p>
            <a:pPr marL="0" indent="0">
              <a:buNone/>
            </a:pPr>
            <a:r>
              <a:rPr lang="en-US" sz="1600" b="1" dirty="0" smtClean="0"/>
              <a:t>Replace the bezel : </a:t>
            </a:r>
          </a:p>
          <a:p>
            <a:pPr marL="0" indent="0">
              <a:buNone/>
            </a:pPr>
            <a:r>
              <a:rPr lang="en-US" sz="1600" dirty="0" smtClean="0"/>
              <a:t>Chassis handle</a:t>
            </a:r>
          </a:p>
          <a:p>
            <a:pPr marL="0" indent="0">
              <a:buNone/>
            </a:pPr>
            <a:r>
              <a:rPr lang="en-US" sz="1600" dirty="0" smtClean="0"/>
              <a:t>Spacer</a:t>
            </a:r>
            <a:endParaRPr lang="en-US" sz="1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2853" y="1206822"/>
            <a:ext cx="2076932" cy="129454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4382" y="2598577"/>
            <a:ext cx="3065819" cy="1461066"/>
          </a:xfrm>
          <a:prstGeom prst="rect">
            <a:avLst/>
          </a:prstGeom>
        </p:spPr>
      </p:pic>
    </p:spTree>
    <p:extLst>
      <p:ext uri="{BB962C8B-B14F-4D97-AF65-F5344CB8AC3E}">
        <p14:creationId xmlns:p14="http://schemas.microsoft.com/office/powerpoint/2010/main" val="971410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1742"/>
          </a:xfrm>
        </p:spPr>
        <p:txBody>
          <a:bodyPr>
            <a:normAutofit/>
          </a:bodyPr>
          <a:lstStyle/>
          <a:p>
            <a:pPr algn="r"/>
            <a:r>
              <a:rPr lang="en-US" sz="4000" b="1" dirty="0" smtClean="0">
                <a:solidFill>
                  <a:srgbClr val="FF0000"/>
                </a:solidFill>
              </a:rPr>
              <a:t>Configuring Server in a RACK</a:t>
            </a:r>
            <a:endParaRPr lang="en-US" sz="4000" b="1" dirty="0">
              <a:solidFill>
                <a:srgbClr val="FF0000"/>
              </a:solidFill>
            </a:endParaRPr>
          </a:p>
        </p:txBody>
      </p:sp>
      <p:sp>
        <p:nvSpPr>
          <p:cNvPr id="3" name="Content Placeholder 2"/>
          <p:cNvSpPr>
            <a:spLocks noGrp="1"/>
          </p:cNvSpPr>
          <p:nvPr>
            <p:ph idx="1"/>
          </p:nvPr>
        </p:nvSpPr>
        <p:spPr/>
        <p:txBody>
          <a:bodyPr/>
          <a:lstStyle/>
          <a:p>
            <a:pPr marL="0" indent="0">
              <a:buNone/>
            </a:pPr>
            <a:r>
              <a:rPr lang="en-US" sz="1600" b="1" dirty="0"/>
              <a:t>Attach L Brackets to Center </a:t>
            </a:r>
            <a:r>
              <a:rPr lang="en-US" sz="1600" b="1" dirty="0" smtClean="0"/>
              <a:t>Posts: </a:t>
            </a:r>
            <a:r>
              <a:rPr lang="en-US" sz="1600" dirty="0" smtClean="0"/>
              <a:t>Attach the L bracket to the center post using the screws (B) supplied with your rack. Do not fully tighten at this time.</a:t>
            </a:r>
          </a:p>
          <a:p>
            <a:pPr marL="0" indent="0">
              <a:buNone/>
            </a:pPr>
            <a:r>
              <a:rPr lang="en-US" sz="1600" dirty="0" smtClean="0"/>
              <a:t>In the same manner, attach an L bracket to the other center post.</a:t>
            </a:r>
            <a:endParaRPr lang="en-US" sz="1600" dirty="0"/>
          </a:p>
          <a:p>
            <a:pPr marL="0" indent="0">
              <a:buNone/>
            </a:pPr>
            <a:r>
              <a:rPr lang="en-US" sz="1600" b="1" dirty="0" smtClean="0"/>
              <a:t>Install Chassis in Rack:</a:t>
            </a:r>
          </a:p>
          <a:p>
            <a:pPr marL="0" indent="0">
              <a:buNone/>
            </a:pPr>
            <a:r>
              <a:rPr lang="en-US" sz="1600" dirty="0" smtClean="0"/>
              <a:t> Locate one person at the front of the rack and one at the rear.</a:t>
            </a:r>
          </a:p>
          <a:p>
            <a:pPr marL="0" indent="0">
              <a:buNone/>
            </a:pPr>
            <a:r>
              <a:rPr lang="en-US" sz="1600" dirty="0" smtClean="0"/>
              <a:t>Position the chassis so that the L brackets are inserted into the chassis mounting brackets .</a:t>
            </a:r>
          </a:p>
          <a:p>
            <a:pPr marL="0" indent="0">
              <a:buNone/>
            </a:pPr>
            <a:r>
              <a:rPr lang="en-US" sz="1600" dirty="0" smtClean="0"/>
              <a:t>While supporting the weight of the chassis, adjust the L brackets to fit tightly into the chassis brackets .</a:t>
            </a:r>
          </a:p>
          <a:p>
            <a:pPr marL="0" indent="0">
              <a:buNone/>
            </a:pPr>
            <a:endParaRPr lang="en-US" sz="1600" dirty="0"/>
          </a:p>
          <a:p>
            <a:pPr marL="0" indent="0">
              <a:buNone/>
            </a:pPr>
            <a:endParaRPr lang="en-US" sz="1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96728" y="2091381"/>
            <a:ext cx="2671279" cy="107306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21398" y="3292821"/>
            <a:ext cx="1532402" cy="1116504"/>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8749" y="4409325"/>
            <a:ext cx="3864635" cy="1347627"/>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21304" y="4588108"/>
            <a:ext cx="4000125" cy="1588855"/>
          </a:xfrm>
          <a:prstGeom prst="rect">
            <a:avLst/>
          </a:prstGeom>
        </p:spPr>
      </p:pic>
    </p:spTree>
    <p:extLst>
      <p:ext uri="{BB962C8B-B14F-4D97-AF65-F5344CB8AC3E}">
        <p14:creationId xmlns:p14="http://schemas.microsoft.com/office/powerpoint/2010/main" val="19695065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503</Words>
  <Application>Microsoft Office PowerPoint</Application>
  <PresentationFormat>Widescreen</PresentationFormat>
  <Paragraphs>43</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Configuring Server in a RACK</vt:lpstr>
      <vt:lpstr>Configuring Server in a RACK</vt:lpstr>
      <vt:lpstr>Configuring Server in a RACK</vt:lpstr>
      <vt:lpstr>Configuring Server in a RACK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Configuring Server in a RACK</dc:title>
  <dc:creator>a</dc:creator>
  <cp:lastModifiedBy>a</cp:lastModifiedBy>
  <cp:revision>7</cp:revision>
  <dcterms:created xsi:type="dcterms:W3CDTF">2017-08-01T06:05:19Z</dcterms:created>
  <dcterms:modified xsi:type="dcterms:W3CDTF">2017-08-01T06:45:57Z</dcterms:modified>
</cp:coreProperties>
</file>