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sldIdLst>
    <p:sldId id="256" r:id="rId2"/>
    <p:sldId id="257" r:id="rId3"/>
    <p:sldId id="258" r:id="rId4"/>
    <p:sldId id="259" r:id="rId5"/>
    <p:sldId id="260" r:id="rId6"/>
    <p:sldId id="266" r:id="rId7"/>
    <p:sldId id="261" r:id="rId8"/>
    <p:sldId id="262" r:id="rId9"/>
    <p:sldId id="263" r:id="rId10"/>
    <p:sldId id="264" r:id="rId11"/>
    <p:sldId id="265" r:id="rId12"/>
  </p:sldIdLst>
  <p:sldSz cx="9144000" cy="6858000" type="screen4x3"/>
  <p:notesSz cx="6858000" cy="9144000"/>
  <p:defaultTextStyle>
    <a:defPPr>
      <a:defRPr lang="id-ID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04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id-ID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d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id-ID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id-ID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id-ID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d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d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d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id-ID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d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id-ID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A8EB3C71-C47E-4E2C-9BE7-0E6A0025E670}" type="datetimeFigureOut">
              <a:rPr lang="id-ID" smtClean="0"/>
              <a:pPr/>
              <a:t>20/11/2015</a:t>
            </a:fld>
            <a:endParaRPr lang="id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id-ID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7B4CFD3F-1237-4DBD-9402-75218AF78BFF}" type="slidenum">
              <a:rPr lang="id-ID" smtClean="0"/>
              <a:pPr/>
              <a:t>‹#›</a:t>
            </a:fld>
            <a:endParaRPr lang="id-ID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0166" y="2214554"/>
            <a:ext cx="6477000" cy="900106"/>
          </a:xfrm>
        </p:spPr>
        <p:txBody>
          <a:bodyPr/>
          <a:lstStyle/>
          <a:p>
            <a:r>
              <a:rPr lang="id-ID" b="1" dirty="0" smtClean="0">
                <a:ln w="18000">
                  <a:solidFill>
                    <a:srgbClr val="00B0F0"/>
                  </a:solidFill>
                  <a:prstDash val="solid"/>
                  <a:miter lim="800000"/>
                </a:ln>
                <a:solidFill>
                  <a:schemeClr val="tx1"/>
                </a:solidFill>
                <a:effectLst>
                  <a:glow rad="228600">
                    <a:schemeClr val="accent3">
                      <a:satMod val="175000"/>
                      <a:alpha val="40000"/>
                    </a:schemeClr>
                  </a:glow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</a:rPr>
              <a:t>Kerjasama di Sekolah</a:t>
            </a:r>
            <a:endParaRPr lang="id-ID" b="1" dirty="0">
              <a:ln w="18000">
                <a:solidFill>
                  <a:srgbClr val="00B0F0"/>
                </a:solidFill>
                <a:prstDash val="solid"/>
                <a:miter lim="800000"/>
              </a:ln>
              <a:solidFill>
                <a:schemeClr val="tx1"/>
              </a:solidFill>
              <a:effectLst>
                <a:glow rad="228600">
                  <a:schemeClr val="accent3">
                    <a:satMod val="175000"/>
                    <a:alpha val="40000"/>
                  </a:schemeClr>
                </a:glow>
                <a:outerShdw blurRad="25500" dist="23000" dir="7020000" algn="tl">
                  <a:srgbClr val="000000">
                    <a:alpha val="50000"/>
                  </a:srgbClr>
                </a:outerShdw>
              </a:effectLst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id-ID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d-ID" dirty="0" smtClean="0"/>
              <a:t>1. Pengertian kerjasama</a:t>
            </a:r>
            <a:endParaRPr lang="id-ID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id-ID" sz="3600" dirty="0" smtClean="0"/>
              <a:t>Kerjasama yaitu </a:t>
            </a:r>
            <a:r>
              <a:rPr lang="en-US" sz="3600" dirty="0" err="1" smtClean="0"/>
              <a:t>melakukan</a:t>
            </a:r>
            <a:r>
              <a:rPr lang="en-US" sz="3600" dirty="0" smtClean="0"/>
              <a:t> </a:t>
            </a:r>
            <a:r>
              <a:rPr lang="en-US" sz="3600" dirty="0" err="1" smtClean="0"/>
              <a:t>suatu</a:t>
            </a:r>
            <a:r>
              <a:rPr lang="en-US" sz="3600" dirty="0" smtClean="0"/>
              <a:t> </a:t>
            </a:r>
            <a:r>
              <a:rPr lang="en-US" sz="3600" dirty="0" err="1" smtClean="0"/>
              <a:t>tindakan</a:t>
            </a:r>
            <a:r>
              <a:rPr lang="en-US" sz="3600" dirty="0" smtClean="0"/>
              <a:t> </a:t>
            </a:r>
            <a:r>
              <a:rPr lang="en-US" sz="3600" dirty="0" err="1" smtClean="0"/>
              <a:t>secara</a:t>
            </a:r>
            <a:r>
              <a:rPr lang="en-US" sz="3600" dirty="0" smtClean="0"/>
              <a:t> </a:t>
            </a:r>
            <a:r>
              <a:rPr lang="en-US" sz="3600" dirty="0" err="1" smtClean="0"/>
              <a:t>bersama-sama</a:t>
            </a:r>
            <a:r>
              <a:rPr lang="en-US" sz="3600" dirty="0" smtClean="0"/>
              <a:t> </a:t>
            </a:r>
            <a:r>
              <a:rPr lang="en-US" sz="3600" dirty="0" err="1" smtClean="0"/>
              <a:t>untuk</a:t>
            </a:r>
            <a:r>
              <a:rPr lang="en-US" sz="3600" dirty="0" smtClean="0"/>
              <a:t> </a:t>
            </a:r>
            <a:r>
              <a:rPr lang="en-US" sz="3600" dirty="0" err="1" smtClean="0"/>
              <a:t>mencapai</a:t>
            </a:r>
            <a:r>
              <a:rPr lang="en-US" sz="3600" dirty="0" smtClean="0"/>
              <a:t> </a:t>
            </a:r>
            <a:r>
              <a:rPr lang="en-US" sz="3600" dirty="0" err="1" smtClean="0"/>
              <a:t>tujuan</a:t>
            </a:r>
            <a:r>
              <a:rPr lang="en-US" sz="3600" dirty="0" smtClean="0"/>
              <a:t> </a:t>
            </a:r>
            <a:r>
              <a:rPr lang="en-US" sz="3600" dirty="0" err="1" smtClean="0"/>
              <a:t>bersama</a:t>
            </a:r>
            <a:r>
              <a:rPr lang="en-US" sz="3600" dirty="0" smtClean="0"/>
              <a:t>.</a:t>
            </a:r>
            <a:endParaRPr lang="id-ID" sz="3600" dirty="0" smtClean="0"/>
          </a:p>
          <a:p>
            <a:endParaRPr lang="id-ID" sz="3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d-ID" dirty="0" smtClean="0"/>
              <a:t>2. Syarat-syarat kerjasama</a:t>
            </a:r>
            <a:endParaRPr lang="id-ID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id-ID" dirty="0" smtClean="0"/>
              <a:t>Sukarela </a:t>
            </a:r>
          </a:p>
          <a:p>
            <a:r>
              <a:rPr lang="id-ID" dirty="0" smtClean="0"/>
              <a:t>Saling menguntungkan</a:t>
            </a:r>
            <a:endParaRPr lang="id-ID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id-ID" dirty="0" smtClean="0"/>
              <a:t>3. Manfaat kerjasama</a:t>
            </a:r>
            <a:endParaRPr lang="id-ID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pPr lvl="0">
              <a:buNone/>
            </a:pPr>
            <a:r>
              <a:rPr lang="id-ID" dirty="0" smtClean="0"/>
              <a:t>a. </a:t>
            </a:r>
            <a:r>
              <a:rPr lang="en-US" dirty="0" err="1" smtClean="0"/>
              <a:t>Pekerjaan</a:t>
            </a:r>
            <a:r>
              <a:rPr lang="en-US" dirty="0" smtClean="0"/>
              <a:t> </a:t>
            </a:r>
            <a:r>
              <a:rPr lang="en-US" dirty="0" err="1" smtClean="0"/>
              <a:t>akan</a:t>
            </a:r>
            <a:r>
              <a:rPr lang="en-US" dirty="0" smtClean="0"/>
              <a:t> </a:t>
            </a:r>
            <a:r>
              <a:rPr lang="en-US" dirty="0" err="1" smtClean="0"/>
              <a:t>cepat</a:t>
            </a:r>
            <a:r>
              <a:rPr lang="en-US" dirty="0" smtClean="0"/>
              <a:t> </a:t>
            </a:r>
            <a:r>
              <a:rPr lang="en-US" dirty="0" err="1" smtClean="0"/>
              <a:t>selesai</a:t>
            </a:r>
            <a:r>
              <a:rPr lang="en-US" dirty="0" smtClean="0"/>
              <a:t> </a:t>
            </a:r>
            <a:r>
              <a:rPr lang="en-US" dirty="0" err="1" smtClean="0"/>
              <a:t>dan</a:t>
            </a:r>
            <a:r>
              <a:rPr lang="en-US" dirty="0" smtClean="0"/>
              <a:t> </a:t>
            </a:r>
            <a:r>
              <a:rPr lang="en-US" dirty="0" err="1" smtClean="0"/>
              <a:t>terasa</a:t>
            </a:r>
            <a:r>
              <a:rPr lang="en-US" dirty="0" smtClean="0"/>
              <a:t> </a:t>
            </a:r>
            <a:r>
              <a:rPr lang="en-US" dirty="0" err="1" smtClean="0"/>
              <a:t>ringan</a:t>
            </a:r>
            <a:r>
              <a:rPr lang="en-US" dirty="0" smtClean="0"/>
              <a:t>. 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b. </a:t>
            </a:r>
            <a:r>
              <a:rPr lang="en-US" dirty="0" err="1" smtClean="0"/>
              <a:t>Menghemat</a:t>
            </a:r>
            <a:r>
              <a:rPr lang="en-US" dirty="0" smtClean="0"/>
              <a:t> </a:t>
            </a:r>
            <a:r>
              <a:rPr lang="en-US" dirty="0" err="1" smtClean="0"/>
              <a:t>tenaga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c. </a:t>
            </a:r>
            <a:r>
              <a:rPr lang="en-US" dirty="0" err="1" smtClean="0"/>
              <a:t>Memupuk</a:t>
            </a:r>
            <a:r>
              <a:rPr lang="en-US" dirty="0" smtClean="0"/>
              <a:t> </a:t>
            </a:r>
            <a:r>
              <a:rPr lang="en-US" dirty="0" err="1" smtClean="0"/>
              <a:t>sikap</a:t>
            </a:r>
            <a:r>
              <a:rPr lang="en-US" dirty="0" smtClean="0"/>
              <a:t> </a:t>
            </a:r>
            <a:r>
              <a:rPr lang="en-US" dirty="0" err="1" smtClean="0"/>
              <a:t>saling</a:t>
            </a:r>
            <a:r>
              <a:rPr lang="en-US" dirty="0" smtClean="0"/>
              <a:t> </a:t>
            </a:r>
            <a:r>
              <a:rPr lang="en-US" dirty="0" err="1" smtClean="0"/>
              <a:t>menghormati</a:t>
            </a:r>
            <a:r>
              <a:rPr lang="en-US" dirty="0" smtClean="0"/>
              <a:t>.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d. </a:t>
            </a:r>
            <a:r>
              <a:rPr lang="en-US" dirty="0" err="1" smtClean="0"/>
              <a:t>Tercipta</a:t>
            </a:r>
            <a:r>
              <a:rPr lang="en-US" dirty="0" smtClean="0"/>
              <a:t> rasa </a:t>
            </a:r>
            <a:r>
              <a:rPr lang="en-US" dirty="0" err="1" smtClean="0"/>
              <a:t>aman</a:t>
            </a:r>
            <a:r>
              <a:rPr lang="en-US" dirty="0" smtClean="0"/>
              <a:t> </a:t>
            </a:r>
            <a:r>
              <a:rPr lang="en-US" dirty="0" err="1" smtClean="0"/>
              <a:t>dan</a:t>
            </a:r>
            <a:r>
              <a:rPr lang="en-US" dirty="0" smtClean="0"/>
              <a:t> </a:t>
            </a:r>
            <a:r>
              <a:rPr lang="en-US" dirty="0" err="1" smtClean="0"/>
              <a:t>rukun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e. </a:t>
            </a:r>
            <a:r>
              <a:rPr lang="en-US" dirty="0" err="1" smtClean="0"/>
              <a:t>Lingkungan</a:t>
            </a:r>
            <a:r>
              <a:rPr lang="en-US" dirty="0" smtClean="0"/>
              <a:t> </a:t>
            </a:r>
            <a:r>
              <a:rPr lang="en-US" dirty="0" err="1" smtClean="0"/>
              <a:t>menjadi</a:t>
            </a:r>
            <a:r>
              <a:rPr lang="en-US" dirty="0" smtClean="0"/>
              <a:t> </a:t>
            </a:r>
            <a:r>
              <a:rPr lang="en-US" dirty="0" err="1" smtClean="0"/>
              <a:t>bersih</a:t>
            </a:r>
            <a:r>
              <a:rPr lang="en-US" dirty="0" smtClean="0"/>
              <a:t> </a:t>
            </a:r>
            <a:r>
              <a:rPr lang="en-US" dirty="0" err="1" smtClean="0"/>
              <a:t>dan</a:t>
            </a:r>
            <a:r>
              <a:rPr lang="en-US" dirty="0" smtClean="0"/>
              <a:t> </a:t>
            </a:r>
            <a:r>
              <a:rPr lang="en-US" dirty="0" err="1" smtClean="0"/>
              <a:t>nyaman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f. </a:t>
            </a:r>
            <a:r>
              <a:rPr lang="en-US" dirty="0" err="1" smtClean="0"/>
              <a:t>Menghilangkan</a:t>
            </a:r>
            <a:r>
              <a:rPr lang="en-US" dirty="0" smtClean="0"/>
              <a:t> rasa </a:t>
            </a:r>
            <a:r>
              <a:rPr lang="en-US" dirty="0" err="1" smtClean="0"/>
              <a:t>ingin</a:t>
            </a:r>
            <a:r>
              <a:rPr lang="en-US" dirty="0" smtClean="0"/>
              <a:t> </a:t>
            </a:r>
            <a:r>
              <a:rPr lang="en-US" dirty="0" err="1" smtClean="0"/>
              <a:t>menang</a:t>
            </a:r>
            <a:r>
              <a:rPr lang="en-US" dirty="0" smtClean="0"/>
              <a:t> </a:t>
            </a:r>
            <a:r>
              <a:rPr lang="en-US" dirty="0" err="1" smtClean="0"/>
              <a:t>sendiri</a:t>
            </a:r>
            <a:endParaRPr lang="id-ID" dirty="0" smtClean="0"/>
          </a:p>
          <a:p>
            <a:pPr lvl="0">
              <a:buNone/>
            </a:pPr>
            <a:r>
              <a:rPr lang="id-ID" dirty="0" smtClean="0"/>
              <a:t>g. </a:t>
            </a:r>
            <a:r>
              <a:rPr lang="en-US" dirty="0" err="1" smtClean="0"/>
              <a:t>Menambah</a:t>
            </a:r>
            <a:r>
              <a:rPr lang="en-US" dirty="0" smtClean="0"/>
              <a:t> </a:t>
            </a:r>
            <a:r>
              <a:rPr lang="en-US" dirty="0" err="1" smtClean="0"/>
              <a:t>keakraban</a:t>
            </a:r>
            <a:r>
              <a:rPr lang="en-US" dirty="0" smtClean="0"/>
              <a:t> </a:t>
            </a:r>
            <a:r>
              <a:rPr lang="en-US" dirty="0" err="1" smtClean="0"/>
              <a:t>antar</a:t>
            </a:r>
            <a:r>
              <a:rPr lang="en-US" dirty="0" smtClean="0"/>
              <a:t> </a:t>
            </a:r>
            <a:r>
              <a:rPr lang="id-ID" dirty="0" smtClean="0"/>
              <a:t>siswa</a:t>
            </a:r>
          </a:p>
          <a:p>
            <a:endParaRPr lang="id-ID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d-ID" dirty="0" smtClean="0"/>
              <a:t>5. Bentuk-bentuk kerjasama</a:t>
            </a:r>
            <a:endParaRPr lang="id-ID" dirty="0"/>
          </a:p>
        </p:txBody>
      </p:sp>
      <p:pic>
        <p:nvPicPr>
          <p:cNvPr id="4" name="Content Placeholder 3" descr="DSC_0004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928662" y="1643050"/>
            <a:ext cx="7358114" cy="4920739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156-pm9oi7y-piket-di-kelas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1142976" y="1643050"/>
            <a:ext cx="6919681" cy="503809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kesenangan-siswa-saat-bermain-game-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1214414" y="1600199"/>
            <a:ext cx="6715172" cy="5036379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peduli-lingkungan-hidup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1214414" y="1643050"/>
            <a:ext cx="6758013" cy="5068510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images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170122" y="1694326"/>
            <a:ext cx="8759595" cy="444931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img_3613.jpg"/>
          <p:cNvPicPr>
            <a:picLocks noGrp="1" noChangeAspect="1"/>
          </p:cNvPicPr>
          <p:nvPr>
            <p:ph sz="quarter" idx="1"/>
          </p:nvPr>
        </p:nvPicPr>
        <p:blipFill>
          <a:blip r:embed="rId2" cstate="print"/>
          <a:stretch>
            <a:fillRect/>
          </a:stretch>
        </p:blipFill>
        <p:spPr>
          <a:xfrm>
            <a:off x="714348" y="1579037"/>
            <a:ext cx="7704167" cy="5136111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d-ID"/>
          </a:p>
        </p:txBody>
      </p:sp>
      <p:pic>
        <p:nvPicPr>
          <p:cNvPr id="4" name="Content Placeholder 3" descr="20131011-145106_100.jpg"/>
          <p:cNvPicPr>
            <a:picLocks noGrp="1" noChangeAspect="1"/>
          </p:cNvPicPr>
          <p:nvPr>
            <p:ph sz="quarter" idx="1"/>
          </p:nvPr>
        </p:nvPicPr>
        <p:blipFill>
          <a:blip r:embed="rId2"/>
          <a:stretch>
            <a:fillRect/>
          </a:stretch>
        </p:blipFill>
        <p:spPr>
          <a:xfrm>
            <a:off x="1100135" y="1610919"/>
            <a:ext cx="6900889" cy="517566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91</TotalTime>
  <Words>44</Words>
  <Application>Microsoft Office PowerPoint</Application>
  <PresentationFormat>On-screen Show (4:3)</PresentationFormat>
  <Paragraphs>15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Median</vt:lpstr>
      <vt:lpstr>Kerjasama di Sekolah</vt:lpstr>
      <vt:lpstr>1. Pengertian kerjasama</vt:lpstr>
      <vt:lpstr>2. Syarat-syarat kerjasama</vt:lpstr>
      <vt:lpstr>3. Manfaat kerjasama</vt:lpstr>
      <vt:lpstr>5. Bentuk-bentuk kerjasama</vt:lpstr>
      <vt:lpstr>Slide 6</vt:lpstr>
      <vt:lpstr>Slide 7</vt:lpstr>
      <vt:lpstr>Slide 8</vt:lpstr>
      <vt:lpstr>Slide 9</vt:lpstr>
      <vt:lpstr>Slide 10</vt:lpstr>
      <vt:lpstr>Slide 11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Kerjasama di Sekolah</dc:title>
  <dc:creator>Nimatoya</dc:creator>
  <cp:lastModifiedBy>Nimatoya</cp:lastModifiedBy>
  <cp:revision>9</cp:revision>
  <dcterms:created xsi:type="dcterms:W3CDTF">2015-11-19T22:11:10Z</dcterms:created>
  <dcterms:modified xsi:type="dcterms:W3CDTF">2015-11-20T03:22:14Z</dcterms:modified>
</cp:coreProperties>
</file>