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2"/>
  </p:handoutMasterIdLst>
  <p:sldIdLst>
    <p:sldId id="334" r:id="rId2"/>
    <p:sldId id="374" r:id="rId3"/>
    <p:sldId id="338" r:id="rId4"/>
    <p:sldId id="348" r:id="rId5"/>
    <p:sldId id="277" r:id="rId6"/>
    <p:sldId id="373" r:id="rId7"/>
    <p:sldId id="363" r:id="rId8"/>
    <p:sldId id="362" r:id="rId9"/>
    <p:sldId id="368" r:id="rId10"/>
    <p:sldId id="372" r:id="rId11"/>
    <p:sldId id="365" r:id="rId12"/>
    <p:sldId id="367" r:id="rId13"/>
    <p:sldId id="369" r:id="rId14"/>
    <p:sldId id="376" r:id="rId15"/>
    <p:sldId id="370" r:id="rId16"/>
    <p:sldId id="371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9" r:id="rId26"/>
    <p:sldId id="386" r:id="rId27"/>
    <p:sldId id="385" r:id="rId28"/>
    <p:sldId id="388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403" r:id="rId38"/>
    <p:sldId id="402" r:id="rId39"/>
    <p:sldId id="398" r:id="rId40"/>
    <p:sldId id="404" r:id="rId41"/>
    <p:sldId id="405" r:id="rId42"/>
    <p:sldId id="406" r:id="rId43"/>
    <p:sldId id="407" r:id="rId44"/>
    <p:sldId id="411" r:id="rId45"/>
    <p:sldId id="409" r:id="rId46"/>
    <p:sldId id="412" r:id="rId47"/>
    <p:sldId id="413" r:id="rId48"/>
    <p:sldId id="408" r:id="rId49"/>
    <p:sldId id="414" r:id="rId50"/>
    <p:sldId id="415" r:id="rId51"/>
    <p:sldId id="416" r:id="rId52"/>
    <p:sldId id="417" r:id="rId53"/>
    <p:sldId id="418" r:id="rId54"/>
    <p:sldId id="420" r:id="rId55"/>
    <p:sldId id="419" r:id="rId56"/>
    <p:sldId id="421" r:id="rId57"/>
    <p:sldId id="422" r:id="rId58"/>
    <p:sldId id="423" r:id="rId59"/>
    <p:sldId id="425" r:id="rId60"/>
    <p:sldId id="424" r:id="rId61"/>
  </p:sldIdLst>
  <p:sldSz cx="9144000" cy="6858000" type="screen4x3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A7E4B2-AACB-46B9-8E4C-7E2620D246C5}" type="datetimeFigureOut">
              <a:rPr lang="fr-CA" smtClean="0"/>
              <a:t>2013-12-03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E49E2D1-233C-49E7-BD4E-7FF5CF9E522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2613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CA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20A2B98-4BB0-44B3-B38B-846D88E00F43}" type="datetimeFigureOut">
              <a:rPr lang="fr-FR" smtClean="0"/>
              <a:pPr/>
              <a:t>03/12/2013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Être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		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am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are</a:t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she,it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is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	are</a:t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are</a:t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they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are</a:t>
            </a: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593371" y="357166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5462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spcAft>
                <a:spcPts val="1200"/>
              </a:spcAft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spcAft>
                <a:spcPts val="1200"/>
              </a:spcAft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progressive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ê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tre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5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am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en-US" sz="5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are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en-US" sz="5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is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en-US" sz="5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are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en-US" sz="5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are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en-US" sz="5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are be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à coins arrondis 5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95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être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		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was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were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she,it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was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were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were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they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were</a:t>
            </a: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291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	(Simple future)</a:t>
            </a:r>
            <a:r>
              <a:rPr kumimoji="0" lang="fr-C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ê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tre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	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she,it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be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have	      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Avoir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	have</a:t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have</a:t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she,it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has</a:t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	have</a:t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have</a:t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have</a:t>
            </a:r>
            <a:endParaRPr kumimoji="0" lang="fr-CA" sz="5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Image 3" descr="http://www.englishpage.com/images/verbs/presentcontinuousnow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9" y="351112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447630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have		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progressive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Avoir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hav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hav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kumimoji="0" lang="fr-CA" sz="5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à coins arrondis 5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3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have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) 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Avoir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	had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had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had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had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had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had</a:t>
            </a: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3187452" y="221036"/>
            <a:ext cx="2752700" cy="796078"/>
            <a:chOff x="2539380" y="1917612"/>
            <a:chExt cx="2752700" cy="796078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à coins arrondis 7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2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have		(Simple future)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Avoir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will have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have</a:t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will 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have</a:t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have</a:t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have</a:t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have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987824" y="357166"/>
            <a:ext cx="2705100" cy="677281"/>
            <a:chOff x="2627784" y="2446919"/>
            <a:chExt cx="2705100" cy="67728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11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marcher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walk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walk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walks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walk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walk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walk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276872"/>
            <a:ext cx="1676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60648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166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96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progressive)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marcher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am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walk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walk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walk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walk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walk</a:t>
            </a:r>
            <a:r>
              <a:rPr lang="en-US" sz="5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walk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6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2636912"/>
            <a:ext cx="1432413" cy="28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à coins arrondis 5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35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marcher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walked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walked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walked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walked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walked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walked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5443"/>
            <a:ext cx="1676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à coins arrondis 7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29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Walk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(Simple future)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marcher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will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walk</a:t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walk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348880"/>
            <a:ext cx="1676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61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run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courir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run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run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run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run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run</a:t>
            </a:r>
            <a:endParaRPr lang="fr-CA" sz="56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92896"/>
            <a:ext cx="241511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385765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2283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23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59741" y="260648"/>
            <a:ext cx="7843838" cy="5929354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29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en-CA" sz="29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29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run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kumimoji="0" lang="fr-CA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progressive)</a:t>
            </a:r>
            <a:r>
              <a:rPr kumimoji="0" lang="fr-CA" sz="40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40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courir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runn</a:t>
            </a:r>
            <a:r>
              <a:rPr lang="en-US" sz="6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runn</a:t>
            </a:r>
            <a:r>
              <a:rPr lang="en-US" sz="6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runn</a:t>
            </a:r>
            <a:r>
              <a:rPr lang="en-US" sz="6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runn</a:t>
            </a:r>
            <a:r>
              <a:rPr lang="en-US" sz="6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runn</a:t>
            </a:r>
            <a:r>
              <a:rPr lang="en-US" sz="6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runn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6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450" y="2371145"/>
            <a:ext cx="1790550" cy="170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019665" y="379307"/>
            <a:ext cx="4436551" cy="914400"/>
            <a:chOff x="3015769" y="358382"/>
            <a:chExt cx="4436551" cy="91440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à coins arrondis 5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0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5782" y="362304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run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courir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ran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ran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ran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ran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ran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ran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74853"/>
            <a:ext cx="241511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03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run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(Simple future) 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courir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run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run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492896"/>
            <a:ext cx="196228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843808" y="40070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72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sleep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dormir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sleep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sleep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sleep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sleep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sleep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749" y="2535924"/>
            <a:ext cx="2123728" cy="15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374879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1397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239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58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0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sleep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dormir</a:t>
            </a:r>
            <a:r>
              <a:rPr kumimoji="0" lang="fr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en-US" sz="6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en-US" sz="6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en-US" sz="6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en-US" sz="6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en-US" sz="6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sleep</a:t>
            </a:r>
            <a:r>
              <a:rPr lang="en-US" sz="6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6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2844"/>
            <a:ext cx="1547664" cy="114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339752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791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5782" y="362304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sleep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dormir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slept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slept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slept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slept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slept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slept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94" y="1954704"/>
            <a:ext cx="1848526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01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7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6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sleep</a:t>
            </a:r>
            <a:r>
              <a:rPr lang="fr-CA" sz="3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(Simple future) </a:t>
            </a:r>
            <a:r>
              <a:rPr lang="fr-CA" sz="3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dormir</a:t>
            </a:r>
            <a:r>
              <a:rPr kumimoji="0" lang="fr-CA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	will 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sleep</a:t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sleep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955" y="175533"/>
            <a:ext cx="1848526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699792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1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play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jouer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126" y="1916832"/>
            <a:ext cx="1550318" cy="1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60648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166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96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8136904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4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0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Play	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jouer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play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play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play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play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play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play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6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68" y="212102"/>
            <a:ext cx="1028429" cy="1272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1475656" y="256962"/>
            <a:ext cx="4436551" cy="914400"/>
            <a:chOff x="3015769" y="358382"/>
            <a:chExt cx="4436551" cy="914400"/>
          </a:xfrm>
        </p:grpSpPr>
        <p:pic>
          <p:nvPicPr>
            <p:cNvPr id="4" name="Image 3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à coins arrondis 1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920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5782" y="362304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play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jouer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play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556792"/>
            <a:ext cx="1550318" cy="1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5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Play		(Simple future) 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jouer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play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03325"/>
            <a:ext cx="1550318" cy="191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987824" y="188640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25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read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read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027" y="2348102"/>
            <a:ext cx="147425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320451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6969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3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40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read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lire</a:t>
            </a:r>
            <a:endParaRPr kumimoji="0" lang="fr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62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read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read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read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read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read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read</a:t>
            </a:r>
            <a:r>
              <a:rPr lang="en-US" sz="5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6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556792"/>
            <a:ext cx="1282302" cy="144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12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lire</a:t>
            </a: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read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484784"/>
            <a:ext cx="147425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7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read</a:t>
            </a:r>
            <a:r>
              <a:rPr kumimoji="0" lang="fr-CA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(Simple future) 		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lire</a:t>
            </a:r>
            <a:endParaRPr kumimoji="0" lang="fr-C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US" sz="5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	will </a:t>
            </a:r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	will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read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302058"/>
            <a:ext cx="147425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843808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94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write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écrire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write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write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write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write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write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738" y="1988840"/>
            <a:ext cx="176142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60648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166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51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7843838" cy="5929354"/>
          </a:xfrm>
          <a:prstGeom prst="rect">
            <a:avLst/>
          </a:prstGeom>
        </p:spPr>
        <p:txBody>
          <a:bodyPr vert="horz" anchor="b">
            <a:normAutofit fontScale="700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47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7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Write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47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47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écrire</a:t>
            </a: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7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994" y="2132856"/>
            <a:ext cx="156571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1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écrire</a:t>
            </a: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wrote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wrote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wrote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wrote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wrote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wrote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204864"/>
            <a:ext cx="176142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6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en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write</a:t>
            </a:r>
            <a:r>
              <a:rPr kumimoji="0" lang="fr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future) 	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écrire</a:t>
            </a:r>
            <a:endParaRPr kumimoji="0" lang="fr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US" sz="5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	will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	will </a:t>
            </a:r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	will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write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060848"/>
            <a:ext cx="176142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627784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51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talk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parler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talk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talk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talk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talk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147" y="2060848"/>
            <a:ext cx="160092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60648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166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83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7843838" cy="5929354"/>
          </a:xfrm>
          <a:prstGeom prst="rect">
            <a:avLst/>
          </a:prstGeom>
        </p:spPr>
        <p:txBody>
          <a:bodyPr vert="horz" anchor="b">
            <a:normAutofit fontScale="70000" lnSpcReduction="20000"/>
          </a:bodyPr>
          <a:lstStyle/>
          <a:p>
            <a:pPr>
              <a:spcBef>
                <a:spcPct val="0"/>
              </a:spcBef>
              <a:defRPr/>
            </a:pPr>
            <a:endParaRPr lang="en-CA" sz="40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0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Talk 	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4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4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parler</a:t>
            </a:r>
            <a:endParaRPr kumimoji="0" lang="fr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7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7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7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938" y="2407501"/>
            <a:ext cx="160092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68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		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parler</a:t>
            </a: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638" y="2276872"/>
            <a:ext cx="160092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97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700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en-CA" sz="2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en-CA" sz="51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en-CA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Talk </a:t>
            </a:r>
            <a:r>
              <a:rPr kumimoji="0" lang="fr-CA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kumimoji="0" lang="fr-CA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Simple future) 	</a:t>
            </a:r>
            <a:r>
              <a:rPr lang="fr-CA" sz="5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parler</a:t>
            </a:r>
            <a:endParaRPr kumimoji="0" lang="fr-CA" sz="51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US" sz="5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will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	will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	will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talk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907" y="2852936"/>
            <a:ext cx="160092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147442" y="188640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38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listen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écouter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266" y="2492896"/>
            <a:ext cx="157181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60648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166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3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8464454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listen</a:t>
            </a:r>
            <a:r>
              <a:rPr lang="fr-CA" sz="3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</a:t>
            </a:r>
            <a:r>
              <a:rPr lang="fr-CA" sz="3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CA" sz="3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 	</a:t>
            </a:r>
            <a:r>
              <a:rPr kumimoji="0" lang="fr-CA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écouter</a:t>
            </a:r>
            <a:endParaRPr kumimoji="0" lang="fr-CA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4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 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	 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	 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060848"/>
            <a:ext cx="115266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2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8176422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listen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 	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écouter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listen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780928"/>
            <a:ext cx="157181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675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listen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future)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écouter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listen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listen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484784"/>
            <a:ext cx="157181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987824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12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jump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sauter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420888"/>
            <a:ext cx="16383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95" y="451990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757" y="548508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51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jump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CA" sz="3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sauter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	 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98" y="2780928"/>
            <a:ext cx="129846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à coins arrondis 5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24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jump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sauter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jump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492896"/>
            <a:ext cx="16383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620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jump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future)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sauter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jump</a:t>
            </a:r>
          </a:p>
          <a:p>
            <a:pPr>
              <a:spcBef>
                <a:spcPct val="0"/>
              </a:spcBef>
              <a:defRPr/>
            </a:pP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jump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628800"/>
            <a:ext cx="16383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656317" y="369437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3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drink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boire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drink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drink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drink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drink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477" y="2060848"/>
            <a:ext cx="14287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35" y="483194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497" y="579712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149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drink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CA" sz="3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boire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	 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266" y="1268760"/>
            <a:ext cx="859212" cy="127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à coins arrondis 5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7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drink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boire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drank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drank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drank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drank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drank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drank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916832"/>
            <a:ext cx="14287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64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drink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future)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boire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drink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035" y="2348880"/>
            <a:ext cx="14287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476672"/>
            <a:ext cx="2705100" cy="677281"/>
            <a:chOff x="2627784" y="2446919"/>
            <a:chExt cx="2705100" cy="67728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504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eat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manger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808" y="2492896"/>
            <a:ext cx="1675949" cy="142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498138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94656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492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eat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CA" sz="36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manger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eat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621819"/>
            <a:ext cx="1675949" cy="142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7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eat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manger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ate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ate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96859"/>
            <a:ext cx="1675949" cy="142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902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8248430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eat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(Simple future)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manger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eat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826" y="2348880"/>
            <a:ext cx="1675949" cy="142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69403" y="476672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41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open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ouvrir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708920"/>
            <a:ext cx="1685811" cy="155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1181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352" y="566831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10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open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CA" sz="3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ouvrir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738" y="2420888"/>
            <a:ext cx="1685811" cy="155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50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open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ouvrir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open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21957"/>
            <a:ext cx="1685811" cy="155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6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open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(Simple future)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ouvrir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open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open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542473"/>
            <a:ext cx="1685811" cy="155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843808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7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close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fermer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close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564904"/>
            <a:ext cx="1972989" cy="194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http://www.englishpage.com/images/verbs/presentcontinuousnow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3" y="396651"/>
            <a:ext cx="2459355" cy="47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://www.englishpage.com/images/verbs/simplefuture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493169"/>
            <a:ext cx="2459355" cy="4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1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close	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CA" sz="36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fermer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53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80928"/>
            <a:ext cx="1972989" cy="194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008264" y="35838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46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close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</a:t>
            </a:r>
            <a:r>
              <a:rPr lang="fr-CA" sz="36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) 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fermer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clos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204864"/>
            <a:ext cx="1972989" cy="194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34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close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(Simple future)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fermer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close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close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close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close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close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close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92632"/>
            <a:ext cx="1684957" cy="165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7166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68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954</TotalTime>
  <Words>125</Words>
  <Application>Microsoft Office PowerPoint</Application>
  <PresentationFormat>Affichage à l'écran (4:3)</PresentationFormat>
  <Paragraphs>291</Paragraphs>
  <Slides>60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1" baseType="lpstr">
      <vt:lpstr>Civil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Avoir Indicatif présent</dc:title>
  <dc:creator>Diane Pomerleau</dc:creator>
  <cp:lastModifiedBy>Diane Pomerleau</cp:lastModifiedBy>
  <cp:revision>185</cp:revision>
  <cp:lastPrinted>2013-12-03T19:12:30Z</cp:lastPrinted>
  <dcterms:created xsi:type="dcterms:W3CDTF">2010-11-05T18:06:04Z</dcterms:created>
  <dcterms:modified xsi:type="dcterms:W3CDTF">2013-12-03T19:12:32Z</dcterms:modified>
</cp:coreProperties>
</file>