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4" r:id="rId2"/>
    <p:sldId id="374" r:id="rId3"/>
    <p:sldId id="338" r:id="rId4"/>
    <p:sldId id="348" r:id="rId5"/>
    <p:sldId id="277" r:id="rId6"/>
    <p:sldId id="373" r:id="rId7"/>
    <p:sldId id="363" r:id="rId8"/>
    <p:sldId id="362" r:id="rId9"/>
    <p:sldId id="368" r:id="rId10"/>
    <p:sldId id="372" r:id="rId11"/>
    <p:sldId id="365" r:id="rId12"/>
    <p:sldId id="367" r:id="rId13"/>
    <p:sldId id="369" r:id="rId14"/>
    <p:sldId id="376" r:id="rId15"/>
    <p:sldId id="370" r:id="rId16"/>
    <p:sldId id="371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9" r:id="rId26"/>
    <p:sldId id="386" r:id="rId27"/>
    <p:sldId id="385" r:id="rId28"/>
    <p:sldId id="388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403" r:id="rId38"/>
    <p:sldId id="402" r:id="rId39"/>
    <p:sldId id="398" r:id="rId40"/>
    <p:sldId id="404" r:id="rId41"/>
    <p:sldId id="405" r:id="rId42"/>
    <p:sldId id="406" r:id="rId43"/>
    <p:sldId id="407" r:id="rId44"/>
    <p:sldId id="411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20A2B98-4BB0-44B3-B38B-846D88E00F43}" type="datetimeFigureOut">
              <a:rPr lang="fr-FR" smtClean="0"/>
              <a:pPr/>
              <a:t>15/11/2013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0FF8729-0389-426A-AF48-A2E6C27EDC66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count	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compter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		count</a:t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	</a:t>
            </a:r>
            <a:r>
              <a:rPr lang="fr-CA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362" y="2564905"/>
            <a:ext cx="155482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899592" y="476672"/>
            <a:ext cx="7302080" cy="474980"/>
            <a:chOff x="593371" y="357166"/>
            <a:chExt cx="7302080" cy="47498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 6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546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spcAft>
                <a:spcPts val="1200"/>
              </a:spcAft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spcAft>
                <a:spcPts val="1200"/>
              </a:spcAft>
              <a:defRPr/>
            </a:pPr>
            <a:r>
              <a:rPr lang="en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count</a:t>
            </a:r>
            <a:r>
              <a:rPr lang="en-CA" sz="3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(</a:t>
            </a:r>
            <a:r>
              <a:rPr kumimoji="0" lang="en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 progressive)	 </a:t>
            </a:r>
            <a:r>
              <a:rPr kumimoji="0" lang="en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compter</a:t>
            </a:r>
            <a:r>
              <a:rPr kumimoji="0" lang="en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CA" sz="5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am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en-CA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		are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en-CA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	is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en-CA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		are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en-CA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		are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en-CA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		are </a:t>
            </a:r>
            <a:r>
              <a:rPr lang="en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 </a:t>
            </a:r>
            <a:r>
              <a:rPr lang="en-CA" sz="5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ing</a:t>
            </a:r>
            <a:endParaRPr lang="en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1318715" cy="18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411760" y="25574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95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count</a:t>
            </a:r>
            <a:r>
              <a:rPr lang="fr-CA" sz="3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compter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	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1399341" cy="194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29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count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(Simple futur) </a:t>
            </a:r>
            <a:r>
              <a:rPr kumimoji="0" lang="fr-C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compter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	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she,it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fr-CA" sz="4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will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count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097591"/>
            <a:ext cx="1762298" cy="244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5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go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Simple p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aller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fr-CA" sz="52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fr-CA" sz="5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es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she,it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fr-CA" sz="52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fr-CA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</a:p>
          <a:p>
            <a:pPr lvl="0">
              <a:spcBef>
                <a:spcPct val="0"/>
              </a:spcBef>
              <a:defRPr/>
            </a:pP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36912"/>
            <a:ext cx="1816782" cy="264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go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kumimoji="0" lang="fr-CA" sz="4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progressive)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aller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US" sz="6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6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81" y="2348880"/>
            <a:ext cx="1816782" cy="264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3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go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aller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	went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went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went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went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went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went</a:t>
            </a:r>
            <a:r>
              <a:rPr lang="en-US" sz="5400" dirty="0"/>
              <a:t/>
            </a:r>
            <a:br>
              <a:rPr lang="en-US" sz="5400" dirty="0"/>
            </a:br>
            <a:endParaRPr kumimoji="0" lang="fr-CA" sz="33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564904"/>
            <a:ext cx="1816782" cy="264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05100" cy="623190"/>
            <a:chOff x="2539380" y="1917612"/>
            <a:chExt cx="2705100" cy="62319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9380" y="1931202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2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go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(Simple futur) 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aller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will go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go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will go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will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go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go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go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636912"/>
            <a:ext cx="1816782" cy="264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11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come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veni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come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come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564904"/>
            <a:ext cx="1952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568826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7396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come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progressive)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noProof="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venir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am 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 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com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2816"/>
            <a:ext cx="1952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35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come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veni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	came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came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came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came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came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came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96952"/>
            <a:ext cx="1952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2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futur)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venir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I 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will 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will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come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		will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come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2816"/>
            <a:ext cx="1952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1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watch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regarde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watch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watche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watch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watch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994" y="2636912"/>
            <a:ext cx="181905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476672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242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59741" y="260648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watch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progressive)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regarder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is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watch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12345" r="5726"/>
          <a:stretch/>
        </p:blipFill>
        <p:spPr bwMode="auto">
          <a:xfrm>
            <a:off x="7230211" y="2708920"/>
            <a:ext cx="1358789" cy="155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835696" y="308112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0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watch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regarder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12345" r="5726"/>
          <a:stretch/>
        </p:blipFill>
        <p:spPr bwMode="auto">
          <a:xfrm>
            <a:off x="7020272" y="2492896"/>
            <a:ext cx="1711569" cy="195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03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watch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(Simple futur) 	regarder</a:t>
            </a: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watch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12345" r="5726"/>
          <a:stretch/>
        </p:blipFill>
        <p:spPr bwMode="auto">
          <a:xfrm>
            <a:off x="7051037" y="2343502"/>
            <a:ext cx="1711569" cy="195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72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speak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	</a:t>
            </a:r>
            <a:r>
              <a:rPr lang="fr-CA" sz="2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prendre la parole</a:t>
            </a:r>
            <a:endParaRPr kumimoji="0" lang="fr-CA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speak</a:t>
            </a:r>
            <a:b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	speak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speak</a:t>
            </a:r>
            <a:b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speak</a:t>
            </a:r>
            <a:b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678" y="2348880"/>
            <a:ext cx="2391162" cy="326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476672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723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550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59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speak</a:t>
            </a:r>
            <a:r>
              <a:rPr lang="fr-C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4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progressive) </a:t>
            </a:r>
            <a:r>
              <a:rPr lang="fr-CA" sz="6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 </a:t>
            </a:r>
            <a:r>
              <a:rPr lang="fr-CA" sz="4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prendre la parole</a:t>
            </a:r>
            <a:r>
              <a:rPr kumimoji="0" lang="fr-CA" sz="7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7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76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am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are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is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8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are </a:t>
            </a:r>
            <a:r>
              <a:rPr lang="en-US" sz="9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r>
              <a:rPr lang="en-US" sz="8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44824"/>
            <a:ext cx="1416654" cy="193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791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speak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</a:t>
            </a:r>
            <a:r>
              <a:rPr lang="fr-CA" sz="2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CA" sz="2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prendre la parole</a:t>
            </a:r>
            <a:r>
              <a:rPr kumimoji="0" lang="fr-C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spoke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spoke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spoke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spoke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spoke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spoke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" t="12143"/>
          <a:stretch/>
        </p:blipFill>
        <p:spPr bwMode="auto">
          <a:xfrm>
            <a:off x="6948264" y="2564904"/>
            <a:ext cx="1555339" cy="204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01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speak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(Simple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futur)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prendre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 parole</a:t>
            </a:r>
            <a:r>
              <a:rPr kumimoji="0" lang="fr-C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fr-C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speak</a:t>
            </a:r>
            <a:endParaRPr lang="fr-CA" sz="6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" t="12143"/>
          <a:stretch/>
        </p:blipFill>
        <p:spPr bwMode="auto">
          <a:xfrm>
            <a:off x="7524328" y="2391544"/>
            <a:ext cx="1370963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1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sing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chanter</a:t>
            </a: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53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sing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810" y="2348880"/>
            <a:ext cx="18002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0996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6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7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7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sing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(</a:t>
            </a:r>
            <a:r>
              <a:rPr lang="fr-CA" sz="47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47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4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chanter</a:t>
            </a: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169" y="2060848"/>
            <a:ext cx="1482394" cy="283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20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5782" y="362304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sing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past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  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chanter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sang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sang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sang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sang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sang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97818"/>
            <a:ext cx="18002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5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33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en-CA" sz="31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fr-CA" sz="31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4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sing</a:t>
            </a:r>
            <a:r>
              <a:rPr kumimoji="0" lang="fr-CA" sz="4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futur) 	</a:t>
            </a:r>
            <a:r>
              <a:rPr lang="fr-CA" sz="4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chanter</a:t>
            </a:r>
          </a:p>
          <a:p>
            <a:pPr lvl="0">
              <a:spcBef>
                <a:spcPct val="0"/>
              </a:spcBef>
              <a:defRPr/>
            </a:pPr>
            <a: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fr-CA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	will sing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sing</a:t>
            </a:r>
            <a:endParaRPr lang="fr-CA" sz="62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510" y="2564904"/>
            <a:ext cx="18002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25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dance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danser</a:t>
            </a:r>
          </a:p>
          <a:p>
            <a:pPr>
              <a:spcBef>
                <a:spcPct val="0"/>
              </a:spcBef>
              <a:defRPr/>
            </a:pPr>
            <a:endParaRPr lang="fr-CA" sz="3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dance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dance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dance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dance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dance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13695"/>
          <a:stretch/>
        </p:blipFill>
        <p:spPr bwMode="auto">
          <a:xfrm>
            <a:off x="6694077" y="2276872"/>
            <a:ext cx="225902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82215" y="476672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633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47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dance</a:t>
            </a:r>
            <a:r>
              <a:rPr lang="fr-CA" sz="58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5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fr-CA" sz="58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5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</a:t>
            </a:r>
            <a:r>
              <a:rPr lang="fr-CA" sz="5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) </a:t>
            </a:r>
            <a:r>
              <a:rPr lang="fr-CA" sz="5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danser</a:t>
            </a:r>
            <a:endParaRPr kumimoji="0" lang="fr-CA" sz="5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en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 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01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101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10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13695"/>
          <a:stretch/>
        </p:blipFill>
        <p:spPr bwMode="auto">
          <a:xfrm>
            <a:off x="7385690" y="504867"/>
            <a:ext cx="1506845" cy="163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12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danser</a:t>
            </a: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</a:t>
            </a:r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endParaRPr lang="fr-CA" sz="5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13695"/>
          <a:stretch/>
        </p:blipFill>
        <p:spPr bwMode="auto">
          <a:xfrm>
            <a:off x="6927187" y="1204563"/>
            <a:ext cx="1915295" cy="207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7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fr-C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kumimoji="0" lang="fr-C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dance	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kumimoji="0" lang="fr-CA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Simple futur) 	</a:t>
            </a:r>
            <a:r>
              <a:rPr lang="fr-CA" sz="4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danser</a:t>
            </a:r>
            <a:endParaRPr kumimoji="0" lang="fr-CA" sz="41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	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b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dance</a:t>
            </a:r>
            <a: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4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13695"/>
          <a:stretch/>
        </p:blipFill>
        <p:spPr bwMode="auto">
          <a:xfrm>
            <a:off x="7236296" y="1700808"/>
            <a:ext cx="1665487" cy="180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9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ride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1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aller </a:t>
            </a:r>
            <a:r>
              <a:rPr lang="fr-CA" sz="1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à (vélo, moto, cheval, etc.)</a:t>
            </a:r>
            <a:endParaRPr kumimoji="0" lang="fr-C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ride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ride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ride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ride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ride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t="6769" r="7291" b="4653"/>
          <a:stretch/>
        </p:blipFill>
        <p:spPr bwMode="auto">
          <a:xfrm>
            <a:off x="6320831" y="2492896"/>
            <a:ext cx="1970765" cy="255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 6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7151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37494" y="397665"/>
            <a:ext cx="8194946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ride (</a:t>
            </a:r>
            <a:r>
              <a:rPr lang="fr-CA" sz="31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3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fr-CA" sz="3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progressive) </a:t>
            </a:r>
            <a:r>
              <a:rPr lang="fr-CA" sz="2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aller </a:t>
            </a:r>
            <a:r>
              <a:rPr lang="fr-CA" sz="21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à (vélo, moto, cheval, etc.)</a:t>
            </a:r>
            <a:endParaRPr lang="fr-CA" sz="21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29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	am 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6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</a:t>
            </a:r>
            <a:r>
              <a:rPr lang="en-US" sz="6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6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t="6769" r="7291" b="4653"/>
          <a:stretch/>
        </p:blipFill>
        <p:spPr bwMode="auto">
          <a:xfrm>
            <a:off x="7236296" y="2246218"/>
            <a:ext cx="172313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1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ride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</a:t>
            </a:r>
            <a:r>
              <a:rPr lang="fr-CA" sz="1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aller </a:t>
            </a:r>
            <a:r>
              <a:rPr lang="fr-CA" sz="1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à (vélo, moto, cheval, etc.)</a:t>
            </a:r>
            <a:endParaRPr lang="fr-CA" sz="1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rode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rode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rode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rode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rode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rode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t="6769" r="7291" b="4653"/>
          <a:stretch/>
        </p:blipFill>
        <p:spPr bwMode="auto">
          <a:xfrm>
            <a:off x="6660232" y="2564904"/>
            <a:ext cx="1970765" cy="255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6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8248430" cy="5929354"/>
          </a:xfrm>
          <a:prstGeom prst="rect">
            <a:avLst/>
          </a:prstGeom>
        </p:spPr>
        <p:txBody>
          <a:bodyPr vert="horz" anchor="b">
            <a:normAutofit fontScale="70000" lnSpcReduction="20000"/>
          </a:bodyPr>
          <a:lstStyle/>
          <a:p>
            <a:pPr>
              <a:spcBef>
                <a:spcPct val="0"/>
              </a:spcBef>
              <a:defRPr/>
            </a:pPr>
            <a:endParaRPr kumimoji="0" lang="en-CA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en-CA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kumimoji="0" lang="en-CA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ride</a:t>
            </a:r>
            <a:r>
              <a:rPr lang="fr-CA" sz="45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futur) </a:t>
            </a:r>
            <a:r>
              <a:rPr lang="fr-CA" sz="29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aller </a:t>
            </a:r>
            <a:r>
              <a:rPr lang="fr-CA" sz="29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à (vélo, moto, cheval, etc.)</a:t>
            </a:r>
            <a:endParaRPr lang="fr-CA" sz="2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	will ride</a:t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ride</a:t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will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ride</a:t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ride</a:t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ride</a:t>
            </a:r>
            <a:b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	will </a:t>
            </a:r>
            <a:r>
              <a:rPr lang="en-US" sz="6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ride</a:t>
            </a:r>
            <a:endParaRPr lang="fr-CA" sz="6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t="6769" r="7291" b="4653"/>
          <a:stretch/>
        </p:blipFill>
        <p:spPr bwMode="auto">
          <a:xfrm>
            <a:off x="7107723" y="2492896"/>
            <a:ext cx="172313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51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laugh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rire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laugh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laugh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laugh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laugh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laugh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t="7459" r="6019" b="5116"/>
          <a:stretch/>
        </p:blipFill>
        <p:spPr bwMode="auto">
          <a:xfrm>
            <a:off x="6660232" y="2276872"/>
            <a:ext cx="2155621" cy="281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 6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683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23528" y="388335"/>
            <a:ext cx="7843838" cy="5929354"/>
          </a:xfrm>
          <a:prstGeom prst="rect">
            <a:avLst/>
          </a:prstGeom>
        </p:spPr>
        <p:txBody>
          <a:bodyPr vert="horz" anchor="b">
            <a:normAutofit fontScale="6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47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47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1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laugh</a:t>
            </a:r>
            <a:r>
              <a:rPr lang="fr-CA" sz="5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(</a:t>
            </a:r>
            <a:r>
              <a:rPr lang="fr-CA" sz="51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lang="fr-CA" sz="5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progressive) </a:t>
            </a:r>
            <a:r>
              <a:rPr lang="fr-CA" sz="51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51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rire</a:t>
            </a:r>
            <a:endParaRPr kumimoji="0" lang="fr-CA" sz="51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70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		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am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are 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 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are 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are 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77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77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are laugh</a:t>
            </a:r>
            <a:r>
              <a:rPr lang="en-US" sz="77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77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t="7459" r="6019" b="5116"/>
          <a:stretch/>
        </p:blipFill>
        <p:spPr bwMode="auto">
          <a:xfrm>
            <a:off x="7570046" y="849660"/>
            <a:ext cx="1194639" cy="155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8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lvl="0"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rire</a:t>
            </a:r>
            <a:endParaRPr lang="fr-CA" sz="33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 </a:t>
            </a:r>
            <a:r>
              <a:rPr lang="en-US" sz="5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t="7459" r="6019" b="5116"/>
          <a:stretch/>
        </p:blipFill>
        <p:spPr bwMode="auto">
          <a:xfrm>
            <a:off x="6588224" y="2420888"/>
            <a:ext cx="2155621" cy="281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7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endParaRPr kumimoji="0" lang="en-CA" sz="45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CA" sz="45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en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laugh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(Simple futur) 		rire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endParaRPr lang="en-US" sz="58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	will </a:t>
            </a:r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 </a:t>
            </a:r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		will </a:t>
            </a:r>
            <a:r>
              <a:rPr lang="en-US" sz="6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laugh</a:t>
            </a:r>
            <a:endParaRPr lang="fr-CA" sz="4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t="7459" r="6019" b="5116"/>
          <a:stretch/>
        </p:blipFill>
        <p:spPr bwMode="auto">
          <a:xfrm>
            <a:off x="6660232" y="2348880"/>
            <a:ext cx="2155621" cy="281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38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cry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pleurer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cry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cr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ies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cry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cry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cry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7773" r="6484" b="6318"/>
          <a:stretch/>
        </p:blipFill>
        <p:spPr bwMode="auto">
          <a:xfrm>
            <a:off x="6272387" y="2636912"/>
            <a:ext cx="2098393" cy="19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5" name="Image 4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333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cry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pleure</a:t>
            </a:r>
            <a:r>
              <a:rPr kumimoji="0" lang="fr-C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</a:t>
            </a:r>
            <a:endParaRPr kumimoji="0" lang="fr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</a:t>
            </a:r>
            <a:r>
              <a:rPr lang="fr-CA" sz="48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fr-CA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is	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are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are	</a:t>
            </a: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4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7773" r="6484" b="6318"/>
          <a:stretch/>
        </p:blipFill>
        <p:spPr bwMode="auto">
          <a:xfrm>
            <a:off x="6732240" y="2351831"/>
            <a:ext cx="2098393" cy="19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2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cry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pleur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cri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ed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7773" r="6484" b="6318"/>
          <a:stretch/>
        </p:blipFill>
        <p:spPr bwMode="auto">
          <a:xfrm>
            <a:off x="6516216" y="2351831"/>
            <a:ext cx="2098393" cy="19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75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cry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futur)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pleurer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 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 </a:t>
            </a:r>
            <a:endParaRPr lang="en-US" sz="53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cry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7773" r="6484" b="6318"/>
          <a:stretch/>
        </p:blipFill>
        <p:spPr bwMode="auto">
          <a:xfrm>
            <a:off x="6732239" y="2492896"/>
            <a:ext cx="2098393" cy="194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12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swim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(Simple </a:t>
            </a:r>
            <a:r>
              <a:rPr kumimoji="0" lang="fr-CA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present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r>
              <a:rPr kumimoji="0" lang="fr-CA" sz="33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	nager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swim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swim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swim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swim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swim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20888"/>
            <a:ext cx="2378079" cy="1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899592" y="357166"/>
            <a:ext cx="7302080" cy="474980"/>
            <a:chOff x="593371" y="357166"/>
            <a:chExt cx="7302080" cy="47498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371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 6" descr="http://www.englishpage.com/images/verbs/simplefuture.gif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57166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351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swim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	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CA" sz="32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progressive) </a:t>
            </a:r>
            <a:r>
              <a:rPr lang="fr-CA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nager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is	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are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swimm</a:t>
            </a:r>
            <a:r>
              <a:rPr lang="en-US" sz="5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ing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555776" y="357166"/>
            <a:ext cx="4436551" cy="914400"/>
            <a:chOff x="3015769" y="358382"/>
            <a:chExt cx="4436551" cy="914400"/>
          </a:xfrm>
        </p:grpSpPr>
        <p:pic>
          <p:nvPicPr>
            <p:cNvPr id="6" name="Image 5" descr="http://www.englishpage.com/images/verbs/presentcontinuousnow.gif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769" y="476672"/>
              <a:ext cx="2459355" cy="474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à coins arrondis 6"/>
            <p:cNvSpPr/>
            <p:nvPr/>
          </p:nvSpPr>
          <p:spPr>
            <a:xfrm>
              <a:off x="5580112" y="358382"/>
              <a:ext cx="1872208" cy="914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2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Now</a:t>
              </a:r>
              <a:endParaRPr lang="fr-CA" sz="32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58" y="357166"/>
            <a:ext cx="2378079" cy="1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2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swim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(Simple </a:t>
            </a: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   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nager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swam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swam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swam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swam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swam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swam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952" y="1700808"/>
            <a:ext cx="2378079" cy="1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3419872" y="357166"/>
            <a:ext cx="2752700" cy="796078"/>
            <a:chOff x="2539380" y="1917612"/>
            <a:chExt cx="2752700" cy="79607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980" y="210409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à coins arrondis 6"/>
            <p:cNvSpPr/>
            <p:nvPr/>
          </p:nvSpPr>
          <p:spPr>
            <a:xfrm>
              <a:off x="2539380" y="1917612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20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500034" y="357166"/>
            <a:ext cx="7843838" cy="5929354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fr-CA" sz="33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33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swim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(Simple futur) </a:t>
            </a:r>
            <a:r>
              <a:rPr lang="fr-CA" sz="33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kumimoji="0" lang="fr-CA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nager</a:t>
            </a:r>
            <a:endParaRPr kumimoji="0" lang="fr-CA" sz="33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kumimoji="0" lang="fr-CA" sz="49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I				</a:t>
            </a:r>
            <a:r>
              <a:rPr lang="fr-CA" sz="53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CA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he/she/it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 </a:t>
            </a:r>
            <a:endParaRPr lang="en-US" sz="53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we 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 </a:t>
            </a:r>
            <a:endParaRPr lang="en-US" sz="5300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you 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</a:t>
            </a:r>
            <a:b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53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		will </a:t>
            </a:r>
            <a:r>
              <a:rPr lang="en-US" sz="53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swim</a:t>
            </a:r>
            <a:endParaRPr lang="fr-CA" sz="53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7798"/>
            <a:ext cx="2378079" cy="1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771800" y="355649"/>
            <a:ext cx="2705100" cy="677281"/>
            <a:chOff x="2627784" y="2446919"/>
            <a:chExt cx="2705100" cy="67728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514600"/>
              <a:ext cx="27051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à coins arrondis 5"/>
            <p:cNvSpPr/>
            <p:nvPr/>
          </p:nvSpPr>
          <p:spPr>
            <a:xfrm>
              <a:off x="4499992" y="2446919"/>
              <a:ext cx="648072" cy="5024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3000" b="1" dirty="0" smtClean="0">
                  <a:solidFill>
                    <a:schemeClr val="tx2">
                      <a:lumMod val="75000"/>
                    </a:schemeClr>
                  </a:solidFill>
                  <a:latin typeface="Comic Sans MS" panose="030F0702030302020204" pitchFamily="66" charset="0"/>
                </a:rPr>
                <a:t>X</a:t>
              </a:r>
              <a:endParaRPr lang="fr-CA" sz="30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3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726</TotalTime>
  <Words>121</Words>
  <Application>Microsoft Office PowerPoint</Application>
  <PresentationFormat>Affichage à l'écran (4:3)</PresentationFormat>
  <Paragraphs>213</Paragraphs>
  <Slides>44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5" baseType="lpstr">
      <vt:lpstr>Civil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Avoir Indicatif présent</dc:title>
  <dc:creator>Diane Pomerleau</dc:creator>
  <cp:lastModifiedBy>Diane Pomerleau</cp:lastModifiedBy>
  <cp:revision>228</cp:revision>
  <dcterms:created xsi:type="dcterms:W3CDTF">2010-11-05T18:06:04Z</dcterms:created>
  <dcterms:modified xsi:type="dcterms:W3CDTF">2013-11-15T15:53:35Z</dcterms:modified>
</cp:coreProperties>
</file>